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  <p:sldMasterId id="2147484587" r:id="rId6"/>
  </p:sldMasterIdLst>
  <p:notesMasterIdLst>
    <p:notesMasterId r:id="rId12"/>
  </p:notesMasterIdLst>
  <p:handoutMasterIdLst>
    <p:handoutMasterId r:id="rId13"/>
  </p:handoutMasterIdLst>
  <p:sldIdLst>
    <p:sldId id="1595" r:id="rId7"/>
    <p:sldId id="2076136817" r:id="rId8"/>
    <p:sldId id="262" r:id="rId9"/>
    <p:sldId id="2076136830" r:id="rId10"/>
    <p:sldId id="1627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2076136817"/>
            <p14:sldId id="262"/>
            <p14:sldId id="2076136830"/>
            <p14:sldId id="16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2F2F2F"/>
    <a:srgbClr val="E6E6E6"/>
    <a:srgbClr val="FFFFFF"/>
    <a:srgbClr val="A6A6A6"/>
    <a:srgbClr val="00BCF2"/>
    <a:srgbClr val="787878"/>
    <a:srgbClr val="595959"/>
    <a:srgbClr val="7F7F7F"/>
    <a:srgbClr val="00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5220" autoAdjust="0"/>
  </p:normalViewPr>
  <p:slideViewPr>
    <p:cSldViewPr snapToGrid="0">
      <p:cViewPr varScale="1">
        <p:scale>
          <a:sx n="77" d="100"/>
          <a:sy n="77" d="100"/>
        </p:scale>
        <p:origin x="8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8/8/2020 12:53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8/8/2020 12:53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8/8/2020 12:53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C27843-218F-4FCD-A8AB-4A6D090F8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43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8/8/2020 12:54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1D14BB-C6D9-4DB9-B2BB-FE134BC5C42C}"/>
              </a:ext>
            </a:extLst>
          </p:cNvPr>
          <p:cNvGrpSpPr/>
          <p:nvPr userDrawn="1"/>
        </p:nvGrpSpPr>
        <p:grpSpPr>
          <a:xfrm>
            <a:off x="-1" y="0"/>
            <a:ext cx="12436476" cy="6994524"/>
            <a:chOff x="0" y="0"/>
            <a:chExt cx="12192000" cy="6858000"/>
          </a:xfrm>
        </p:grpSpPr>
        <p:pic>
          <p:nvPicPr>
            <p:cNvPr id="10" name="Picture 9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ECE19287-5142-4A41-A886-11122EADB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7" t="12483" r="55" b="10079"/>
            <a:stretch/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A3225C-2AB4-4699-8EF8-C8DE73570BBB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292C0F-BB3B-428D-A60E-FF67478F13D8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18000">
                    <a:srgbClr val="FFFFFF">
                      <a:alpha val="0"/>
                    </a:srgbClr>
                  </a:gs>
                  <a:gs pos="48000">
                    <a:srgbClr val="FFFFFF">
                      <a:alpha val="93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ACC7E-6120-4308-B30B-002CC64E84C0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5000">
                    <a:srgbClr val="FFFFFF">
                      <a:alpha val="0"/>
                    </a:srgbClr>
                  </a:gs>
                  <a:gs pos="0">
                    <a:srgbClr val="FFFFFF">
                      <a:alpha val="61000"/>
                    </a:srgbClr>
                  </a:gs>
                  <a:gs pos="63000">
                    <a:srgbClr val="FFFFFF">
                      <a:alpha val="85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8160392" y="2046794"/>
            <a:ext cx="4031608" cy="4031608"/>
            <a:chOff x="3254124" y="585788"/>
            <a:chExt cx="5686426" cy="568642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B16D4D-F0FF-4BD7-8506-DCC9BEA820E3}"/>
                </a:ext>
              </a:extLst>
            </p:cNvPr>
            <p:cNvSpPr/>
            <p:nvPr userDrawn="1"/>
          </p:nvSpPr>
          <p:spPr bwMode="auto">
            <a:xfrm>
              <a:off x="3254124" y="585788"/>
              <a:ext cx="5686426" cy="5686426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8A8186-9C5B-4108-B635-B73ED912EFDF}"/>
                </a:ext>
              </a:extLst>
            </p:cNvPr>
            <p:cNvGrpSpPr/>
            <p:nvPr userDrawn="1"/>
          </p:nvGrpSpPr>
          <p:grpSpPr>
            <a:xfrm>
              <a:off x="3396745" y="822897"/>
              <a:ext cx="5238498" cy="4861946"/>
              <a:chOff x="3294798" y="728277"/>
              <a:chExt cx="5442391" cy="50511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3E7FC44-3F91-44E9-9412-0D6BBF3D01CB}"/>
                  </a:ext>
                </a:extLst>
              </p:cNvPr>
              <p:cNvGrpSpPr/>
              <p:nvPr/>
            </p:nvGrpSpPr>
            <p:grpSpPr>
              <a:xfrm>
                <a:off x="3294798" y="3142688"/>
                <a:ext cx="498403" cy="498402"/>
                <a:chOff x="13621735" y="1943807"/>
                <a:chExt cx="563360" cy="563360"/>
              </a:xfrm>
              <a:solidFill>
                <a:srgbClr val="0078D4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467329B-652E-47A5-9460-70B9F7D211E3}"/>
                    </a:ext>
                  </a:extLst>
                </p:cNvPr>
                <p:cNvSpPr/>
                <p:nvPr/>
              </p:nvSpPr>
              <p:spPr bwMode="auto">
                <a:xfrm>
                  <a:off x="13621735" y="1943807"/>
                  <a:ext cx="563360" cy="563360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5">
                  <a:extLst>
                    <a:ext uri="{FF2B5EF4-FFF2-40B4-BE49-F238E27FC236}">
                      <a16:creationId xmlns:a16="http://schemas.microsoft.com/office/drawing/2014/main" id="{6E32A12A-1E00-4F79-BB08-80B131B4D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832036" y="2106523"/>
                  <a:ext cx="142757" cy="237928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0874409-897E-4C7B-AEC9-4316C0B3C1F0}"/>
                  </a:ext>
                </a:extLst>
              </p:cNvPr>
              <p:cNvGrpSpPr/>
              <p:nvPr/>
            </p:nvGrpSpPr>
            <p:grpSpPr>
              <a:xfrm>
                <a:off x="7588764" y="5147407"/>
                <a:ext cx="397084" cy="397084"/>
                <a:chOff x="13928921" y="5641579"/>
                <a:chExt cx="696017" cy="696017"/>
              </a:xfrm>
              <a:solidFill>
                <a:srgbClr val="0078D4"/>
              </a:solidFill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99547BF-D7FD-495C-899E-111095E85A81}"/>
                    </a:ext>
                  </a:extLst>
                </p:cNvPr>
                <p:cNvSpPr/>
                <p:nvPr/>
              </p:nvSpPr>
              <p:spPr bwMode="auto">
                <a:xfrm>
                  <a:off x="13928921" y="5641579"/>
                  <a:ext cx="696017" cy="69601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884300AE-6B4F-47EF-8B00-FCD32560AC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103041" y="5862043"/>
                  <a:ext cx="347776" cy="255088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19862F8-36AA-43B6-A6C5-F1F0E4DB2A68}"/>
                  </a:ext>
                </a:extLst>
              </p:cNvPr>
              <p:cNvGrpSpPr/>
              <p:nvPr/>
            </p:nvGrpSpPr>
            <p:grpSpPr>
              <a:xfrm>
                <a:off x="7192179" y="976888"/>
                <a:ext cx="493832" cy="493832"/>
                <a:chOff x="13203360" y="3110330"/>
                <a:chExt cx="696132" cy="696132"/>
              </a:xfrm>
              <a:solidFill>
                <a:srgbClr val="0078D4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4C4A93B-3F24-443C-8D94-DB03C18CE573}"/>
                    </a:ext>
                  </a:extLst>
                </p:cNvPr>
                <p:cNvSpPr/>
                <p:nvPr/>
              </p:nvSpPr>
              <p:spPr bwMode="auto">
                <a:xfrm>
                  <a:off x="13203360" y="3110330"/>
                  <a:ext cx="696132" cy="69613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1" name="Group 326">
                  <a:extLst>
                    <a:ext uri="{FF2B5EF4-FFF2-40B4-BE49-F238E27FC236}">
                      <a16:creationId xmlns:a16="http://schemas.microsoft.com/office/drawing/2014/main" id="{B9358272-468C-4256-A54F-18880288E7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3342189" y="3327841"/>
                  <a:ext cx="443136" cy="263812"/>
                  <a:chOff x="6817" y="2557"/>
                  <a:chExt cx="257" cy="153"/>
                </a:xfrm>
                <a:grpFill/>
              </p:grpSpPr>
              <p:sp>
                <p:nvSpPr>
                  <p:cNvPr id="52" name="Rectangle 327">
                    <a:extLst>
                      <a:ext uri="{FF2B5EF4-FFF2-40B4-BE49-F238E27FC236}">
                        <a16:creationId xmlns:a16="http://schemas.microsoft.com/office/drawing/2014/main" id="{003FA087-E626-4DC7-AA6A-8B3A45E8CD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60" y="2557"/>
                    <a:ext cx="169" cy="107"/>
                  </a:xfrm>
                  <a:prstGeom prst="rect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328">
                    <a:extLst>
                      <a:ext uri="{FF2B5EF4-FFF2-40B4-BE49-F238E27FC236}">
                        <a16:creationId xmlns:a16="http://schemas.microsoft.com/office/drawing/2014/main" id="{4AE3ABF0-AC67-4377-B135-BDF4C81F8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17" y="2664"/>
                    <a:ext cx="257" cy="46"/>
                  </a:xfrm>
                  <a:custGeom>
                    <a:avLst/>
                    <a:gdLst>
                      <a:gd name="T0" fmla="*/ 212 w 257"/>
                      <a:gd name="T1" fmla="*/ 1 h 46"/>
                      <a:gd name="T2" fmla="*/ 257 w 257"/>
                      <a:gd name="T3" fmla="*/ 46 h 46"/>
                      <a:gd name="T4" fmla="*/ 0 w 257"/>
                      <a:gd name="T5" fmla="*/ 46 h 46"/>
                      <a:gd name="T6" fmla="*/ 47 w 257"/>
                      <a:gd name="T7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7" h="46">
                        <a:moveTo>
                          <a:pt x="212" y="1"/>
                        </a:moveTo>
                        <a:lnTo>
                          <a:pt x="257" y="46"/>
                        </a:lnTo>
                        <a:lnTo>
                          <a:pt x="0" y="46"/>
                        </a:lnTo>
                        <a:lnTo>
                          <a:pt x="47" y="0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B496FFB-82CA-4C70-B187-AFF62520C9F3}"/>
                  </a:ext>
                </a:extLst>
              </p:cNvPr>
              <p:cNvGrpSpPr/>
              <p:nvPr/>
            </p:nvGrpSpPr>
            <p:grpSpPr>
              <a:xfrm>
                <a:off x="3825501" y="4640266"/>
                <a:ext cx="498403" cy="498402"/>
                <a:chOff x="3031579" y="3111346"/>
                <a:chExt cx="498403" cy="498402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EBCA94C-90AE-4F84-A3C2-CFF35CC8911E}"/>
                    </a:ext>
                  </a:extLst>
                </p:cNvPr>
                <p:cNvSpPr/>
                <p:nvPr/>
              </p:nvSpPr>
              <p:spPr bwMode="auto">
                <a:xfrm>
                  <a:off x="3031579" y="3111346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browser">
                  <a:extLst>
                    <a:ext uri="{FF2B5EF4-FFF2-40B4-BE49-F238E27FC236}">
                      <a16:creationId xmlns:a16="http://schemas.microsoft.com/office/drawing/2014/main" id="{C141B793-B2FC-491F-8507-90676731E72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162137" y="3258573"/>
                  <a:ext cx="237286" cy="203948"/>
                </a:xfrm>
                <a:custGeom>
                  <a:avLst/>
                  <a:gdLst>
                    <a:gd name="T0" fmla="*/ 0 w 335"/>
                    <a:gd name="T1" fmla="*/ 0 h 285"/>
                    <a:gd name="T2" fmla="*/ 335 w 335"/>
                    <a:gd name="T3" fmla="*/ 0 h 285"/>
                    <a:gd name="T4" fmla="*/ 335 w 335"/>
                    <a:gd name="T5" fmla="*/ 285 h 285"/>
                    <a:gd name="T6" fmla="*/ 0 w 335"/>
                    <a:gd name="T7" fmla="*/ 285 h 285"/>
                    <a:gd name="T8" fmla="*/ 0 w 335"/>
                    <a:gd name="T9" fmla="*/ 0 h 285"/>
                    <a:gd name="T10" fmla="*/ 0 w 335"/>
                    <a:gd name="T11" fmla="*/ 64 h 285"/>
                    <a:gd name="T12" fmla="*/ 335 w 335"/>
                    <a:gd name="T13" fmla="*/ 64 h 285"/>
                    <a:gd name="T14" fmla="*/ 293 w 335"/>
                    <a:gd name="T15" fmla="*/ 36 h 285"/>
                    <a:gd name="T16" fmla="*/ 298 w 335"/>
                    <a:gd name="T17" fmla="*/ 31 h 285"/>
                    <a:gd name="T18" fmla="*/ 293 w 335"/>
                    <a:gd name="T19" fmla="*/ 27 h 285"/>
                    <a:gd name="T20" fmla="*/ 289 w 335"/>
                    <a:gd name="T21" fmla="*/ 31 h 285"/>
                    <a:gd name="T22" fmla="*/ 293 w 335"/>
                    <a:gd name="T23" fmla="*/ 36 h 285"/>
                    <a:gd name="T24" fmla="*/ 240 w 335"/>
                    <a:gd name="T25" fmla="*/ 36 h 285"/>
                    <a:gd name="T26" fmla="*/ 245 w 335"/>
                    <a:gd name="T27" fmla="*/ 31 h 285"/>
                    <a:gd name="T28" fmla="*/ 240 w 335"/>
                    <a:gd name="T29" fmla="*/ 27 h 285"/>
                    <a:gd name="T30" fmla="*/ 235 w 335"/>
                    <a:gd name="T31" fmla="*/ 31 h 285"/>
                    <a:gd name="T32" fmla="*/ 240 w 335"/>
                    <a:gd name="T33" fmla="*/ 36 h 285"/>
                    <a:gd name="T34" fmla="*/ 187 w 335"/>
                    <a:gd name="T35" fmla="*/ 36 h 285"/>
                    <a:gd name="T36" fmla="*/ 192 w 335"/>
                    <a:gd name="T37" fmla="*/ 31 h 285"/>
                    <a:gd name="T38" fmla="*/ 187 w 335"/>
                    <a:gd name="T39" fmla="*/ 27 h 285"/>
                    <a:gd name="T40" fmla="*/ 182 w 335"/>
                    <a:gd name="T41" fmla="*/ 31 h 285"/>
                    <a:gd name="T42" fmla="*/ 187 w 335"/>
                    <a:gd name="T43" fmla="*/ 3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5" h="285">
                      <a:moveTo>
                        <a:pt x="0" y="0"/>
                      </a:moveTo>
                      <a:cubicBezTo>
                        <a:pt x="335" y="0"/>
                        <a:pt x="335" y="0"/>
                        <a:pt x="335" y="0"/>
                      </a:cubicBezTo>
                      <a:cubicBezTo>
                        <a:pt x="335" y="285"/>
                        <a:pt x="335" y="285"/>
                        <a:pt x="335" y="285"/>
                      </a:cubicBezTo>
                      <a:cubicBezTo>
                        <a:pt x="0" y="285"/>
                        <a:pt x="0" y="285"/>
                        <a:pt x="0" y="285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64"/>
                      </a:moveTo>
                      <a:cubicBezTo>
                        <a:pt x="335" y="64"/>
                        <a:pt x="335" y="64"/>
                        <a:pt x="335" y="64"/>
                      </a:cubicBezTo>
                      <a:moveTo>
                        <a:pt x="293" y="36"/>
                      </a:moveTo>
                      <a:cubicBezTo>
                        <a:pt x="296" y="36"/>
                        <a:pt x="298" y="34"/>
                        <a:pt x="298" y="31"/>
                      </a:cubicBezTo>
                      <a:cubicBezTo>
                        <a:pt x="298" y="29"/>
                        <a:pt x="296" y="27"/>
                        <a:pt x="293" y="27"/>
                      </a:cubicBezTo>
                      <a:cubicBezTo>
                        <a:pt x="291" y="27"/>
                        <a:pt x="289" y="29"/>
                        <a:pt x="289" y="31"/>
                      </a:cubicBezTo>
                      <a:cubicBezTo>
                        <a:pt x="289" y="34"/>
                        <a:pt x="291" y="36"/>
                        <a:pt x="293" y="36"/>
                      </a:cubicBezTo>
                      <a:close/>
                      <a:moveTo>
                        <a:pt x="240" y="36"/>
                      </a:moveTo>
                      <a:cubicBezTo>
                        <a:pt x="243" y="36"/>
                        <a:pt x="245" y="34"/>
                        <a:pt x="245" y="31"/>
                      </a:cubicBezTo>
                      <a:cubicBezTo>
                        <a:pt x="245" y="29"/>
                        <a:pt x="243" y="27"/>
                        <a:pt x="240" y="27"/>
                      </a:cubicBezTo>
                      <a:cubicBezTo>
                        <a:pt x="238" y="27"/>
                        <a:pt x="235" y="29"/>
                        <a:pt x="235" y="31"/>
                      </a:cubicBezTo>
                      <a:cubicBezTo>
                        <a:pt x="235" y="34"/>
                        <a:pt x="238" y="36"/>
                        <a:pt x="240" y="36"/>
                      </a:cubicBezTo>
                      <a:close/>
                      <a:moveTo>
                        <a:pt x="187" y="36"/>
                      </a:moveTo>
                      <a:cubicBezTo>
                        <a:pt x="189" y="36"/>
                        <a:pt x="192" y="34"/>
                        <a:pt x="192" y="31"/>
                      </a:cubicBezTo>
                      <a:cubicBezTo>
                        <a:pt x="192" y="29"/>
                        <a:pt x="189" y="27"/>
                        <a:pt x="187" y="27"/>
                      </a:cubicBezTo>
                      <a:cubicBezTo>
                        <a:pt x="184" y="27"/>
                        <a:pt x="182" y="29"/>
                        <a:pt x="182" y="31"/>
                      </a:cubicBezTo>
                      <a:cubicBezTo>
                        <a:pt x="182" y="34"/>
                        <a:pt x="184" y="36"/>
                        <a:pt x="187" y="36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2152532-463D-4EA7-ACF9-806EEA748E57}"/>
                  </a:ext>
                </a:extLst>
              </p:cNvPr>
              <p:cNvGrpSpPr/>
              <p:nvPr/>
            </p:nvGrpSpPr>
            <p:grpSpPr>
              <a:xfrm>
                <a:off x="8321799" y="3810958"/>
                <a:ext cx="415390" cy="415388"/>
                <a:chOff x="8434940" y="4202643"/>
                <a:chExt cx="498403" cy="49840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44819DA-F56F-437C-B2A3-F9E318B4A04D}"/>
                    </a:ext>
                  </a:extLst>
                </p:cNvPr>
                <p:cNvSpPr/>
                <p:nvPr/>
              </p:nvSpPr>
              <p:spPr bwMode="auto">
                <a:xfrm>
                  <a:off x="8434940" y="4202643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browser_4">
                  <a:extLst>
                    <a:ext uri="{FF2B5EF4-FFF2-40B4-BE49-F238E27FC236}">
                      <a16:creationId xmlns:a16="http://schemas.microsoft.com/office/drawing/2014/main" id="{EA87656A-BE65-436D-9168-3EF49B7946B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563047" y="4362127"/>
                  <a:ext cx="242188" cy="179435"/>
                </a:xfrm>
                <a:custGeom>
                  <a:avLst/>
                  <a:gdLst>
                    <a:gd name="T0" fmla="*/ 33 w 247"/>
                    <a:gd name="T1" fmla="*/ 100 h 183"/>
                    <a:gd name="T2" fmla="*/ 131 w 247"/>
                    <a:gd name="T3" fmla="*/ 100 h 183"/>
                    <a:gd name="T4" fmla="*/ 33 w 247"/>
                    <a:gd name="T5" fmla="*/ 150 h 183"/>
                    <a:gd name="T6" fmla="*/ 131 w 247"/>
                    <a:gd name="T7" fmla="*/ 150 h 183"/>
                    <a:gd name="T8" fmla="*/ 215 w 247"/>
                    <a:gd name="T9" fmla="*/ 124 h 183"/>
                    <a:gd name="T10" fmla="*/ 215 w 247"/>
                    <a:gd name="T11" fmla="*/ 100 h 183"/>
                    <a:gd name="T12" fmla="*/ 165 w 247"/>
                    <a:gd name="T13" fmla="*/ 100 h 183"/>
                    <a:gd name="T14" fmla="*/ 165 w 247"/>
                    <a:gd name="T15" fmla="*/ 150 h 183"/>
                    <a:gd name="T16" fmla="*/ 215 w 247"/>
                    <a:gd name="T17" fmla="*/ 150 h 183"/>
                    <a:gd name="T18" fmla="*/ 215 w 247"/>
                    <a:gd name="T19" fmla="*/ 124 h 183"/>
                    <a:gd name="T20" fmla="*/ 215 w 247"/>
                    <a:gd name="T21" fmla="*/ 50 h 183"/>
                    <a:gd name="T22" fmla="*/ 215 w 247"/>
                    <a:gd name="T23" fmla="*/ 33 h 183"/>
                    <a:gd name="T24" fmla="*/ 33 w 247"/>
                    <a:gd name="T25" fmla="*/ 33 h 183"/>
                    <a:gd name="T26" fmla="*/ 33 w 247"/>
                    <a:gd name="T27" fmla="*/ 68 h 183"/>
                    <a:gd name="T28" fmla="*/ 215 w 247"/>
                    <a:gd name="T29" fmla="*/ 68 h 183"/>
                    <a:gd name="T30" fmla="*/ 215 w 247"/>
                    <a:gd name="T31" fmla="*/ 50 h 183"/>
                    <a:gd name="T32" fmla="*/ 247 w 247"/>
                    <a:gd name="T33" fmla="*/ 92 h 183"/>
                    <a:gd name="T34" fmla="*/ 247 w 247"/>
                    <a:gd name="T35" fmla="*/ 0 h 183"/>
                    <a:gd name="T36" fmla="*/ 0 w 247"/>
                    <a:gd name="T37" fmla="*/ 0 h 183"/>
                    <a:gd name="T38" fmla="*/ 0 w 247"/>
                    <a:gd name="T39" fmla="*/ 183 h 183"/>
                    <a:gd name="T40" fmla="*/ 247 w 247"/>
                    <a:gd name="T41" fmla="*/ 183 h 183"/>
                    <a:gd name="T42" fmla="*/ 247 w 247"/>
                    <a:gd name="T43" fmla="*/ 92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7" h="183">
                      <a:moveTo>
                        <a:pt x="33" y="100"/>
                      </a:moveTo>
                      <a:lnTo>
                        <a:pt x="131" y="100"/>
                      </a:lnTo>
                      <a:moveTo>
                        <a:pt x="33" y="150"/>
                      </a:moveTo>
                      <a:lnTo>
                        <a:pt x="131" y="150"/>
                      </a:lnTo>
                      <a:moveTo>
                        <a:pt x="215" y="124"/>
                      </a:moveTo>
                      <a:lnTo>
                        <a:pt x="215" y="100"/>
                      </a:lnTo>
                      <a:lnTo>
                        <a:pt x="165" y="100"/>
                      </a:lnTo>
                      <a:lnTo>
                        <a:pt x="165" y="150"/>
                      </a:lnTo>
                      <a:lnTo>
                        <a:pt x="215" y="150"/>
                      </a:lnTo>
                      <a:lnTo>
                        <a:pt x="215" y="124"/>
                      </a:lnTo>
                      <a:moveTo>
                        <a:pt x="215" y="50"/>
                      </a:moveTo>
                      <a:lnTo>
                        <a:pt x="215" y="33"/>
                      </a:lnTo>
                      <a:lnTo>
                        <a:pt x="33" y="33"/>
                      </a:lnTo>
                      <a:lnTo>
                        <a:pt x="33" y="68"/>
                      </a:lnTo>
                      <a:lnTo>
                        <a:pt x="215" y="68"/>
                      </a:lnTo>
                      <a:lnTo>
                        <a:pt x="215" y="50"/>
                      </a:lnTo>
                      <a:moveTo>
                        <a:pt x="247" y="92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183"/>
                      </a:lnTo>
                      <a:lnTo>
                        <a:pt x="247" y="183"/>
                      </a:lnTo>
                      <a:lnTo>
                        <a:pt x="247" y="92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7ECD2C8-9E87-41CE-BC87-BF9F7A2BDC16}"/>
                  </a:ext>
                </a:extLst>
              </p:cNvPr>
              <p:cNvGrpSpPr/>
              <p:nvPr/>
            </p:nvGrpSpPr>
            <p:grpSpPr>
              <a:xfrm>
                <a:off x="4345970" y="1093077"/>
                <a:ext cx="430322" cy="430320"/>
                <a:chOff x="8682536" y="1611842"/>
                <a:chExt cx="498403" cy="498402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F669EB3-0538-4CCB-B01D-F5D70103437A}"/>
                    </a:ext>
                  </a:extLst>
                </p:cNvPr>
                <p:cNvSpPr/>
                <p:nvPr/>
              </p:nvSpPr>
              <p:spPr bwMode="auto">
                <a:xfrm>
                  <a:off x="8682536" y="1611842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professional services">
                  <a:extLst>
                    <a:ext uri="{FF2B5EF4-FFF2-40B4-BE49-F238E27FC236}">
                      <a16:creationId xmlns:a16="http://schemas.microsoft.com/office/drawing/2014/main" id="{3721A723-470F-4073-89BE-9716A08692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817513" y="1760401"/>
                  <a:ext cx="228461" cy="201284"/>
                </a:xfrm>
                <a:custGeom>
                  <a:avLst/>
                  <a:gdLst>
                    <a:gd name="T0" fmla="*/ 0 w 269"/>
                    <a:gd name="T1" fmla="*/ 192 h 237"/>
                    <a:gd name="T2" fmla="*/ 269 w 269"/>
                    <a:gd name="T3" fmla="*/ 192 h 237"/>
                    <a:gd name="T4" fmla="*/ 65 w 269"/>
                    <a:gd name="T5" fmla="*/ 109 h 237"/>
                    <a:gd name="T6" fmla="*/ 65 w 269"/>
                    <a:gd name="T7" fmla="*/ 154 h 237"/>
                    <a:gd name="T8" fmla="*/ 225 w 269"/>
                    <a:gd name="T9" fmla="*/ 154 h 237"/>
                    <a:gd name="T10" fmla="*/ 225 w 269"/>
                    <a:gd name="T11" fmla="*/ 70 h 237"/>
                    <a:gd name="T12" fmla="*/ 141 w 269"/>
                    <a:gd name="T13" fmla="*/ 70 h 237"/>
                    <a:gd name="T14" fmla="*/ 141 w 269"/>
                    <a:gd name="T15" fmla="*/ 109 h 237"/>
                    <a:gd name="T16" fmla="*/ 141 w 269"/>
                    <a:gd name="T17" fmla="*/ 109 h 237"/>
                    <a:gd name="T18" fmla="*/ 141 w 269"/>
                    <a:gd name="T19" fmla="*/ 39 h 237"/>
                    <a:gd name="T20" fmla="*/ 38 w 269"/>
                    <a:gd name="T21" fmla="*/ 39 h 237"/>
                    <a:gd name="T22" fmla="*/ 38 w 269"/>
                    <a:gd name="T23" fmla="*/ 109 h 237"/>
                    <a:gd name="T24" fmla="*/ 60 w 269"/>
                    <a:gd name="T25" fmla="*/ 109 h 237"/>
                    <a:gd name="T26" fmla="*/ 141 w 269"/>
                    <a:gd name="T27" fmla="*/ 109 h 237"/>
                    <a:gd name="T28" fmla="*/ 141 w 269"/>
                    <a:gd name="T29" fmla="*/ 109 h 237"/>
                    <a:gd name="T30" fmla="*/ 0 w 269"/>
                    <a:gd name="T31" fmla="*/ 0 h 237"/>
                    <a:gd name="T32" fmla="*/ 0 w 269"/>
                    <a:gd name="T33" fmla="*/ 237 h 237"/>
                    <a:gd name="T34" fmla="*/ 269 w 269"/>
                    <a:gd name="T35" fmla="*/ 237 h 237"/>
                    <a:gd name="T36" fmla="*/ 269 w 269"/>
                    <a:gd name="T37" fmla="*/ 0 h 237"/>
                    <a:gd name="T38" fmla="*/ 0 w 269"/>
                    <a:gd name="T39" fmla="*/ 0 h 237"/>
                    <a:gd name="T40" fmla="*/ 0 w 269"/>
                    <a:gd name="T41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69" h="237">
                      <a:moveTo>
                        <a:pt x="0" y="192"/>
                      </a:moveTo>
                      <a:lnTo>
                        <a:pt x="269" y="192"/>
                      </a:lnTo>
                      <a:moveTo>
                        <a:pt x="65" y="109"/>
                      </a:moveTo>
                      <a:lnTo>
                        <a:pt x="65" y="154"/>
                      </a:lnTo>
                      <a:lnTo>
                        <a:pt x="225" y="154"/>
                      </a:lnTo>
                      <a:lnTo>
                        <a:pt x="225" y="70"/>
                      </a:lnTo>
                      <a:lnTo>
                        <a:pt x="141" y="70"/>
                      </a:lnTo>
                      <a:moveTo>
                        <a:pt x="141" y="109"/>
                      </a:moveTo>
                      <a:lnTo>
                        <a:pt x="141" y="109"/>
                      </a:lnTo>
                      <a:lnTo>
                        <a:pt x="141" y="39"/>
                      </a:lnTo>
                      <a:lnTo>
                        <a:pt x="38" y="39"/>
                      </a:lnTo>
                      <a:lnTo>
                        <a:pt x="38" y="109"/>
                      </a:lnTo>
                      <a:lnTo>
                        <a:pt x="60" y="109"/>
                      </a:lnTo>
                      <a:lnTo>
                        <a:pt x="141" y="109"/>
                      </a:lnTo>
                      <a:lnTo>
                        <a:pt x="141" y="109"/>
                      </a:lnTo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269" y="237"/>
                      </a:lnTo>
                      <a:lnTo>
                        <a:pt x="269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390400A-4A99-4AFD-ABAA-021371DDCD91}"/>
                  </a:ext>
                </a:extLst>
              </p:cNvPr>
              <p:cNvSpPr/>
              <p:nvPr/>
            </p:nvSpPr>
            <p:spPr bwMode="auto">
              <a:xfrm>
                <a:off x="5528241" y="72827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1EBEEF3-F243-4E9E-BD51-86A61F7CC302}"/>
                  </a:ext>
                </a:extLst>
              </p:cNvPr>
              <p:cNvSpPr/>
              <p:nvPr/>
            </p:nvSpPr>
            <p:spPr bwMode="auto">
              <a:xfrm>
                <a:off x="4894115" y="5651434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D22FB7-34A2-4C8F-8299-E85E465A65CA}"/>
                  </a:ext>
                </a:extLst>
              </p:cNvPr>
              <p:cNvSpPr/>
              <p:nvPr/>
            </p:nvSpPr>
            <p:spPr bwMode="auto">
              <a:xfrm>
                <a:off x="8500083" y="259183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591162D-7D19-4349-B89D-A9CE982C1E3F}"/>
                  </a:ext>
                </a:extLst>
              </p:cNvPr>
              <p:cNvCxnSpPr>
                <a:cxnSpLocks/>
                <a:stCxn id="44" idx="3"/>
                <a:endCxn id="56" idx="0"/>
              </p:cNvCxnSpPr>
              <p:nvPr/>
            </p:nvCxnSpPr>
            <p:spPr>
              <a:xfrm flipH="1">
                <a:off x="3543999" y="1460379"/>
                <a:ext cx="864987" cy="16823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778B44-6BED-43AC-9C79-7A8250F34486}"/>
                  </a:ext>
                </a:extLst>
              </p:cNvPr>
              <p:cNvCxnSpPr>
                <a:stCxn id="56" idx="4"/>
                <a:endCxn id="48" idx="1"/>
              </p:cNvCxnSpPr>
              <p:nvPr/>
            </p:nvCxnSpPr>
            <p:spPr>
              <a:xfrm>
                <a:off x="3544000" y="3641090"/>
                <a:ext cx="354490" cy="107216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89FDCB7-9946-49EF-973E-C3E896D88EFF}"/>
                  </a:ext>
                </a:extLst>
              </p:cNvPr>
              <p:cNvCxnSpPr>
                <a:stCxn id="44" idx="7"/>
                <a:endCxn id="22" idx="3"/>
              </p:cNvCxnSpPr>
              <p:nvPr/>
            </p:nvCxnSpPr>
            <p:spPr>
              <a:xfrm flipV="1">
                <a:off x="4713269" y="837555"/>
                <a:ext cx="833722" cy="31854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9F3976-DE65-4801-AAAA-DB2D60875603}"/>
                  </a:ext>
                </a:extLst>
              </p:cNvPr>
              <p:cNvCxnSpPr>
                <a:cxnSpLocks/>
                <a:stCxn id="44" idx="7"/>
                <a:endCxn id="50" idx="2"/>
              </p:cNvCxnSpPr>
              <p:nvPr/>
            </p:nvCxnSpPr>
            <p:spPr>
              <a:xfrm>
                <a:off x="4713269" y="1156096"/>
                <a:ext cx="2478910" cy="677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3DE2FA-6D5E-48A5-A451-78D1E691978B}"/>
                  </a:ext>
                </a:extLst>
              </p:cNvPr>
              <p:cNvCxnSpPr>
                <a:stCxn id="50" idx="5"/>
                <a:endCxn id="24" idx="1"/>
              </p:cNvCxnSpPr>
              <p:nvPr/>
            </p:nvCxnSpPr>
            <p:spPr>
              <a:xfrm>
                <a:off x="7613691" y="1398400"/>
                <a:ext cx="905141" cy="12121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511A2A-70B9-4DCD-9755-45C496222942}"/>
                  </a:ext>
                </a:extLst>
              </p:cNvPr>
              <p:cNvCxnSpPr>
                <a:stCxn id="46" idx="0"/>
                <a:endCxn id="24" idx="4"/>
              </p:cNvCxnSpPr>
              <p:nvPr/>
            </p:nvCxnSpPr>
            <p:spPr>
              <a:xfrm flipV="1">
                <a:off x="8529494" y="2719865"/>
                <a:ext cx="34603" cy="109109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EFFDE40-6D20-4B4E-8951-E5783E107BA7}"/>
                  </a:ext>
                </a:extLst>
              </p:cNvPr>
              <p:cNvCxnSpPr>
                <a:cxnSpLocks/>
                <a:stCxn id="46" idx="4"/>
                <a:endCxn id="54" idx="7"/>
              </p:cNvCxnSpPr>
              <p:nvPr/>
            </p:nvCxnSpPr>
            <p:spPr>
              <a:xfrm flipH="1">
                <a:off x="7927696" y="4226346"/>
                <a:ext cx="601798" cy="97921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CE87A4A-EE01-4042-A199-E1C34D3C8F91}"/>
                  </a:ext>
                </a:extLst>
              </p:cNvPr>
              <p:cNvCxnSpPr>
                <a:stCxn id="54" idx="3"/>
                <a:endCxn id="23" idx="6"/>
              </p:cNvCxnSpPr>
              <p:nvPr/>
            </p:nvCxnSpPr>
            <p:spPr>
              <a:xfrm flipH="1">
                <a:off x="5022143" y="5486339"/>
                <a:ext cx="2624773" cy="2291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098EFA-2E47-43DF-92DA-F745076A4A97}"/>
                  </a:ext>
                </a:extLst>
              </p:cNvPr>
              <p:cNvCxnSpPr>
                <a:stCxn id="48" idx="4"/>
                <a:endCxn id="23" idx="2"/>
              </p:cNvCxnSpPr>
              <p:nvPr/>
            </p:nvCxnSpPr>
            <p:spPr>
              <a:xfrm>
                <a:off x="4074703" y="5138668"/>
                <a:ext cx="819412" cy="5767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6EB9322-EE4A-4BA5-9B9B-DCA5C0399E4B}"/>
                  </a:ext>
                </a:extLst>
              </p:cNvPr>
              <p:cNvCxnSpPr>
                <a:cxnSpLocks/>
                <a:stCxn id="44" idx="4"/>
                <a:endCxn id="48" idx="0"/>
              </p:cNvCxnSpPr>
              <p:nvPr/>
            </p:nvCxnSpPr>
            <p:spPr>
              <a:xfrm flipH="1">
                <a:off x="4074702" y="1523397"/>
                <a:ext cx="486425" cy="311686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0043DB-3F16-41EF-A0F2-1040337FDE19}"/>
                  </a:ext>
                </a:extLst>
              </p:cNvPr>
              <p:cNvCxnSpPr>
                <a:cxnSpLocks/>
                <a:stCxn id="44" idx="5"/>
                <a:endCxn id="23" idx="1"/>
              </p:cNvCxnSpPr>
              <p:nvPr/>
            </p:nvCxnSpPr>
            <p:spPr>
              <a:xfrm>
                <a:off x="4713269" y="1460379"/>
                <a:ext cx="199596" cy="420980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897515-4144-401D-976D-CFF0C115FB7B}"/>
                  </a:ext>
                </a:extLst>
              </p:cNvPr>
              <p:cNvCxnSpPr>
                <a:cxnSpLocks/>
                <a:endCxn id="56" idx="5"/>
              </p:cNvCxnSpPr>
              <p:nvPr/>
            </p:nvCxnSpPr>
            <p:spPr>
              <a:xfrm flipH="1" flipV="1">
                <a:off x="3720212" y="3568100"/>
                <a:ext cx="1157619" cy="209822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40D1DB-EBFC-46D5-B72A-9BD36C70BF42}"/>
                  </a:ext>
                </a:extLst>
              </p:cNvPr>
              <p:cNvCxnSpPr>
                <a:cxnSpLocks/>
                <a:stCxn id="54" idx="2"/>
                <a:endCxn id="56" idx="6"/>
              </p:cNvCxnSpPr>
              <p:nvPr/>
            </p:nvCxnSpPr>
            <p:spPr>
              <a:xfrm flipH="1" flipV="1">
                <a:off x="3793201" y="3391889"/>
                <a:ext cx="3795563" cy="195406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EB4D88-2638-422F-9089-127ACB3B289A}"/>
                  </a:ext>
                </a:extLst>
              </p:cNvPr>
              <p:cNvCxnSpPr>
                <a:cxnSpLocks/>
                <a:stCxn id="46" idx="2"/>
                <a:endCxn id="56" idx="7"/>
              </p:cNvCxnSpPr>
              <p:nvPr/>
            </p:nvCxnSpPr>
            <p:spPr>
              <a:xfrm flipH="1" flipV="1">
                <a:off x="3720212" y="3215677"/>
                <a:ext cx="4601588" cy="80297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AAB017-28CB-457B-B365-5F3E3A2F1053}"/>
                  </a:ext>
                </a:extLst>
              </p:cNvPr>
              <p:cNvCxnSpPr>
                <a:cxnSpLocks/>
                <a:stCxn id="50" idx="3"/>
                <a:endCxn id="56" idx="7"/>
              </p:cNvCxnSpPr>
              <p:nvPr/>
            </p:nvCxnSpPr>
            <p:spPr>
              <a:xfrm flipH="1">
                <a:off x="3720212" y="1398401"/>
                <a:ext cx="3544287" cy="181727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93B6684-5025-411C-A972-576C45C4E69A}"/>
                  </a:ext>
                </a:extLst>
              </p:cNvPr>
              <p:cNvCxnSpPr>
                <a:cxnSpLocks/>
                <a:stCxn id="50" idx="4"/>
                <a:endCxn id="46" idx="1"/>
              </p:cNvCxnSpPr>
              <p:nvPr/>
            </p:nvCxnSpPr>
            <p:spPr>
              <a:xfrm>
                <a:off x="7439095" y="1470720"/>
                <a:ext cx="943537" cy="2401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4186851-F7D3-4F7E-851D-DFFA1E66F6F9}"/>
                  </a:ext>
                </a:extLst>
              </p:cNvPr>
              <p:cNvCxnSpPr>
                <a:cxnSpLocks/>
                <a:stCxn id="24" idx="1"/>
                <a:endCxn id="44" idx="6"/>
              </p:cNvCxnSpPr>
              <p:nvPr/>
            </p:nvCxnSpPr>
            <p:spPr>
              <a:xfrm flipH="1" flipV="1">
                <a:off x="4776288" y="1308238"/>
                <a:ext cx="3742545" cy="13023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AA8F3D-78CB-430C-B53C-29B9D4C88093}"/>
                  </a:ext>
                </a:extLst>
              </p:cNvPr>
              <p:cNvCxnSpPr>
                <a:cxnSpLocks/>
                <a:stCxn id="54" idx="0"/>
                <a:endCxn id="50" idx="4"/>
              </p:cNvCxnSpPr>
              <p:nvPr/>
            </p:nvCxnSpPr>
            <p:spPr>
              <a:xfrm flipH="1" flipV="1">
                <a:off x="7439095" y="1470720"/>
                <a:ext cx="348212" cy="367668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019B57D-766E-4AB7-A238-49E0F440427A}"/>
                  </a:ext>
                </a:extLst>
              </p:cNvPr>
              <p:cNvCxnSpPr>
                <a:cxnSpLocks/>
                <a:stCxn id="54" idx="1"/>
                <a:endCxn id="44" idx="5"/>
              </p:cNvCxnSpPr>
              <p:nvPr/>
            </p:nvCxnSpPr>
            <p:spPr>
              <a:xfrm flipH="1" flipV="1">
                <a:off x="4713269" y="1460379"/>
                <a:ext cx="2933647" cy="37451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66F3A5-2EAB-4A7E-9966-DC5D4EBD6914}"/>
                </a:ext>
              </a:extLst>
            </p:cNvPr>
            <p:cNvSpPr/>
            <p:nvPr userDrawn="1"/>
          </p:nvSpPr>
          <p:spPr bwMode="auto">
            <a:xfrm>
              <a:off x="4060839" y="1393172"/>
              <a:ext cx="4071658" cy="407165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33CE9D2-791E-41BC-94EE-680E5CE9CD71}"/>
                </a:ext>
              </a:extLst>
            </p:cNvPr>
            <p:cNvGrpSpPr/>
            <p:nvPr userDrawn="1"/>
          </p:nvGrpSpPr>
          <p:grpSpPr>
            <a:xfrm>
              <a:off x="4276751" y="1547040"/>
              <a:ext cx="3453848" cy="3749954"/>
              <a:chOff x="4186365" y="1448904"/>
              <a:chExt cx="3634620" cy="394622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73E592A-8484-4121-8CF1-BA910CFA95BB}"/>
                  </a:ext>
                </a:extLst>
              </p:cNvPr>
              <p:cNvGrpSpPr/>
              <p:nvPr/>
            </p:nvGrpSpPr>
            <p:grpSpPr>
              <a:xfrm>
                <a:off x="5490775" y="4405535"/>
                <a:ext cx="363171" cy="363169"/>
                <a:chOff x="12338847" y="3736105"/>
                <a:chExt cx="410503" cy="410501"/>
              </a:xfrm>
              <a:solidFill>
                <a:srgbClr val="0078D4"/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0D6B8ED-94AF-423D-9A70-A682A71B7DEA}"/>
                    </a:ext>
                  </a:extLst>
                </p:cNvPr>
                <p:cNvSpPr/>
                <p:nvPr/>
              </p:nvSpPr>
              <p:spPr bwMode="auto">
                <a:xfrm>
                  <a:off x="12338847" y="3736105"/>
                  <a:ext cx="410503" cy="410501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directory_2">
                  <a:extLst>
                    <a:ext uri="{FF2B5EF4-FFF2-40B4-BE49-F238E27FC236}">
                      <a16:creationId xmlns:a16="http://schemas.microsoft.com/office/drawing/2014/main" id="{40B2F43F-8212-4097-B1DA-8696180299C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2457549" y="3854431"/>
                  <a:ext cx="173099" cy="173851"/>
                </a:xfrm>
                <a:custGeom>
                  <a:avLst/>
                  <a:gdLst>
                    <a:gd name="T0" fmla="*/ 91 w 317"/>
                    <a:gd name="T1" fmla="*/ 135 h 318"/>
                    <a:gd name="T2" fmla="*/ 126 w 317"/>
                    <a:gd name="T3" fmla="*/ 100 h 318"/>
                    <a:gd name="T4" fmla="*/ 162 w 317"/>
                    <a:gd name="T5" fmla="*/ 135 h 318"/>
                    <a:gd name="T6" fmla="*/ 126 w 317"/>
                    <a:gd name="T7" fmla="*/ 170 h 318"/>
                    <a:gd name="T8" fmla="*/ 91 w 317"/>
                    <a:gd name="T9" fmla="*/ 135 h 318"/>
                    <a:gd name="T10" fmla="*/ 190 w 317"/>
                    <a:gd name="T11" fmla="*/ 234 h 318"/>
                    <a:gd name="T12" fmla="*/ 126 w 317"/>
                    <a:gd name="T13" fmla="*/ 170 h 318"/>
                    <a:gd name="T14" fmla="*/ 63 w 317"/>
                    <a:gd name="T15" fmla="*/ 234 h 318"/>
                    <a:gd name="T16" fmla="*/ 0 w 317"/>
                    <a:gd name="T17" fmla="*/ 284 h 318"/>
                    <a:gd name="T18" fmla="*/ 34 w 317"/>
                    <a:gd name="T19" fmla="*/ 318 h 318"/>
                    <a:gd name="T20" fmla="*/ 283 w 317"/>
                    <a:gd name="T21" fmla="*/ 318 h 318"/>
                    <a:gd name="T22" fmla="*/ 317 w 317"/>
                    <a:gd name="T23" fmla="*/ 284 h 318"/>
                    <a:gd name="T24" fmla="*/ 317 w 317"/>
                    <a:gd name="T25" fmla="*/ 35 h 318"/>
                    <a:gd name="T26" fmla="*/ 283 w 317"/>
                    <a:gd name="T27" fmla="*/ 1 h 318"/>
                    <a:gd name="T28" fmla="*/ 34 w 317"/>
                    <a:gd name="T29" fmla="*/ 1 h 318"/>
                    <a:gd name="T30" fmla="*/ 0 w 317"/>
                    <a:gd name="T31" fmla="*/ 35 h 318"/>
                    <a:gd name="T32" fmla="*/ 0 w 317"/>
                    <a:gd name="T33" fmla="*/ 284 h 318"/>
                    <a:gd name="T34" fmla="*/ 239 w 317"/>
                    <a:gd name="T35" fmla="*/ 318 h 318"/>
                    <a:gd name="T36" fmla="*/ 239 w 317"/>
                    <a:gd name="T37" fmla="*/ 0 h 318"/>
                    <a:gd name="T38" fmla="*/ 239 w 317"/>
                    <a:gd name="T39" fmla="*/ 107 h 318"/>
                    <a:gd name="T40" fmla="*/ 317 w 317"/>
                    <a:gd name="T41" fmla="*/ 107 h 318"/>
                    <a:gd name="T42" fmla="*/ 239 w 317"/>
                    <a:gd name="T43" fmla="*/ 212 h 318"/>
                    <a:gd name="T44" fmla="*/ 317 w 317"/>
                    <a:gd name="T45" fmla="*/ 2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7" h="318">
                      <a:moveTo>
                        <a:pt x="91" y="135"/>
                      </a:moveTo>
                      <a:cubicBezTo>
                        <a:pt x="91" y="115"/>
                        <a:pt x="107" y="100"/>
                        <a:pt x="126" y="100"/>
                      </a:cubicBezTo>
                      <a:cubicBezTo>
                        <a:pt x="146" y="100"/>
                        <a:pt x="162" y="115"/>
                        <a:pt x="162" y="135"/>
                      </a:cubicBezTo>
                      <a:cubicBezTo>
                        <a:pt x="162" y="154"/>
                        <a:pt x="146" y="170"/>
                        <a:pt x="126" y="170"/>
                      </a:cubicBezTo>
                      <a:cubicBezTo>
                        <a:pt x="107" y="170"/>
                        <a:pt x="91" y="154"/>
                        <a:pt x="91" y="135"/>
                      </a:cubicBezTo>
                      <a:close/>
                      <a:moveTo>
                        <a:pt x="190" y="234"/>
                      </a:moveTo>
                      <a:cubicBezTo>
                        <a:pt x="190" y="198"/>
                        <a:pt x="161" y="170"/>
                        <a:pt x="126" y="170"/>
                      </a:cubicBezTo>
                      <a:cubicBezTo>
                        <a:pt x="92" y="170"/>
                        <a:pt x="63" y="198"/>
                        <a:pt x="63" y="234"/>
                      </a:cubicBezTo>
                      <a:moveTo>
                        <a:pt x="0" y="284"/>
                      </a:moveTo>
                      <a:cubicBezTo>
                        <a:pt x="0" y="303"/>
                        <a:pt x="15" y="318"/>
                        <a:pt x="34" y="318"/>
                      </a:cubicBezTo>
                      <a:cubicBezTo>
                        <a:pt x="283" y="318"/>
                        <a:pt x="283" y="318"/>
                        <a:pt x="283" y="318"/>
                      </a:cubicBezTo>
                      <a:cubicBezTo>
                        <a:pt x="301" y="318"/>
                        <a:pt x="317" y="303"/>
                        <a:pt x="317" y="284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7" y="16"/>
                        <a:pt x="301" y="1"/>
                        <a:pt x="283" y="1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15" y="1"/>
                        <a:pt x="0" y="16"/>
                        <a:pt x="0" y="35"/>
                      </a:cubicBezTo>
                      <a:lnTo>
                        <a:pt x="0" y="284"/>
                      </a:lnTo>
                      <a:close/>
                      <a:moveTo>
                        <a:pt x="239" y="318"/>
                      </a:moveTo>
                      <a:cubicBezTo>
                        <a:pt x="239" y="0"/>
                        <a:pt x="239" y="0"/>
                        <a:pt x="239" y="0"/>
                      </a:cubicBezTo>
                      <a:moveTo>
                        <a:pt x="239" y="107"/>
                      </a:moveTo>
                      <a:cubicBezTo>
                        <a:pt x="317" y="107"/>
                        <a:pt x="317" y="107"/>
                        <a:pt x="317" y="107"/>
                      </a:cubicBezTo>
                      <a:moveTo>
                        <a:pt x="239" y="212"/>
                      </a:moveTo>
                      <a:cubicBezTo>
                        <a:pt x="317" y="212"/>
                        <a:pt x="317" y="212"/>
                        <a:pt x="317" y="212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32D27AD-96D7-413C-B24A-6AE823EF46C7}"/>
                  </a:ext>
                </a:extLst>
              </p:cNvPr>
              <p:cNvGrpSpPr/>
              <p:nvPr/>
            </p:nvGrpSpPr>
            <p:grpSpPr>
              <a:xfrm>
                <a:off x="4909378" y="2039662"/>
                <a:ext cx="363171" cy="363169"/>
                <a:chOff x="4952196" y="1976770"/>
                <a:chExt cx="363171" cy="363169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2E986F1-2FF5-4D19-9963-293451109CAD}"/>
                    </a:ext>
                  </a:extLst>
                </p:cNvPr>
                <p:cNvSpPr/>
                <p:nvPr/>
              </p:nvSpPr>
              <p:spPr bwMode="auto">
                <a:xfrm>
                  <a:off x="4952196" y="1976770"/>
                  <a:ext cx="363171" cy="363169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mail">
                  <a:extLst>
                    <a:ext uri="{FF2B5EF4-FFF2-40B4-BE49-F238E27FC236}">
                      <a16:creationId xmlns:a16="http://schemas.microsoft.com/office/drawing/2014/main" id="{6926F991-6D8C-46DF-83E5-77A57BAC95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46560" y="2106023"/>
                  <a:ext cx="174439" cy="104665"/>
                </a:xfrm>
                <a:custGeom>
                  <a:avLst/>
                  <a:gdLst>
                    <a:gd name="T0" fmla="*/ 245 w 245"/>
                    <a:gd name="T1" fmla="*/ 75 h 147"/>
                    <a:gd name="T2" fmla="*/ 245 w 245"/>
                    <a:gd name="T3" fmla="*/ 147 h 147"/>
                    <a:gd name="T4" fmla="*/ 0 w 245"/>
                    <a:gd name="T5" fmla="*/ 147 h 147"/>
                    <a:gd name="T6" fmla="*/ 0 w 245"/>
                    <a:gd name="T7" fmla="*/ 0 h 147"/>
                    <a:gd name="T8" fmla="*/ 245 w 245"/>
                    <a:gd name="T9" fmla="*/ 0 h 147"/>
                    <a:gd name="T10" fmla="*/ 245 w 245"/>
                    <a:gd name="T11" fmla="*/ 75 h 147"/>
                    <a:gd name="T12" fmla="*/ 0 w 245"/>
                    <a:gd name="T13" fmla="*/ 0 h 147"/>
                    <a:gd name="T14" fmla="*/ 123 w 245"/>
                    <a:gd name="T15" fmla="*/ 73 h 147"/>
                    <a:gd name="T16" fmla="*/ 245 w 245"/>
                    <a:gd name="T1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5" h="147">
                      <a:moveTo>
                        <a:pt x="245" y="75"/>
                      </a:moveTo>
                      <a:lnTo>
                        <a:pt x="245" y="147"/>
                      </a:lnTo>
                      <a:lnTo>
                        <a:pt x="0" y="147"/>
                      </a:lnTo>
                      <a:lnTo>
                        <a:pt x="0" y="0"/>
                      </a:lnTo>
                      <a:lnTo>
                        <a:pt x="245" y="0"/>
                      </a:lnTo>
                      <a:lnTo>
                        <a:pt x="245" y="75"/>
                      </a:lnTo>
                      <a:moveTo>
                        <a:pt x="0" y="0"/>
                      </a:moveTo>
                      <a:lnTo>
                        <a:pt x="123" y="73"/>
                      </a:lnTo>
                      <a:lnTo>
                        <a:pt x="245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8F68782-B54B-4B20-985C-DD0B6AB702BD}"/>
                  </a:ext>
                </a:extLst>
              </p:cNvPr>
              <p:cNvGrpSpPr/>
              <p:nvPr/>
            </p:nvGrpSpPr>
            <p:grpSpPr>
              <a:xfrm>
                <a:off x="4382259" y="3691181"/>
                <a:ext cx="559320" cy="559317"/>
                <a:chOff x="13761047" y="3611693"/>
                <a:chExt cx="632216" cy="632213"/>
              </a:xfrm>
              <a:solidFill>
                <a:srgbClr val="0078D4"/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E312B5E-D1E9-4F4A-80F7-1DA84DED5807}"/>
                    </a:ext>
                  </a:extLst>
                </p:cNvPr>
                <p:cNvSpPr/>
                <p:nvPr/>
              </p:nvSpPr>
              <p:spPr bwMode="auto">
                <a:xfrm>
                  <a:off x="13761047" y="3611693"/>
                  <a:ext cx="632216" cy="632213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calendar_4">
                  <a:extLst>
                    <a:ext uri="{FF2B5EF4-FFF2-40B4-BE49-F238E27FC236}">
                      <a16:creationId xmlns:a16="http://schemas.microsoft.com/office/drawing/2014/main" id="{8D6210B1-DB8C-4C98-9E53-5AECA64448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937413" y="3793787"/>
                  <a:ext cx="279483" cy="268026"/>
                </a:xfrm>
                <a:custGeom>
                  <a:avLst/>
                  <a:gdLst>
                    <a:gd name="T0" fmla="*/ 244 w 244"/>
                    <a:gd name="T1" fmla="*/ 135 h 234"/>
                    <a:gd name="T2" fmla="*/ 244 w 244"/>
                    <a:gd name="T3" fmla="*/ 234 h 234"/>
                    <a:gd name="T4" fmla="*/ 0 w 244"/>
                    <a:gd name="T5" fmla="*/ 234 h 234"/>
                    <a:gd name="T6" fmla="*/ 0 w 244"/>
                    <a:gd name="T7" fmla="*/ 24 h 234"/>
                    <a:gd name="T8" fmla="*/ 244 w 244"/>
                    <a:gd name="T9" fmla="*/ 24 h 234"/>
                    <a:gd name="T10" fmla="*/ 244 w 244"/>
                    <a:gd name="T11" fmla="*/ 135 h 234"/>
                    <a:gd name="T12" fmla="*/ 0 w 244"/>
                    <a:gd name="T13" fmla="*/ 72 h 234"/>
                    <a:gd name="T14" fmla="*/ 244 w 244"/>
                    <a:gd name="T15" fmla="*/ 72 h 234"/>
                    <a:gd name="T16" fmla="*/ 50 w 244"/>
                    <a:gd name="T17" fmla="*/ 0 h 234"/>
                    <a:gd name="T18" fmla="*/ 50 w 244"/>
                    <a:gd name="T19" fmla="*/ 50 h 234"/>
                    <a:gd name="T20" fmla="*/ 195 w 244"/>
                    <a:gd name="T21" fmla="*/ 0 h 234"/>
                    <a:gd name="T22" fmla="*/ 195 w 244"/>
                    <a:gd name="T23" fmla="*/ 5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234">
                      <a:moveTo>
                        <a:pt x="244" y="135"/>
                      </a:moveTo>
                      <a:lnTo>
                        <a:pt x="244" y="234"/>
                      </a:lnTo>
                      <a:lnTo>
                        <a:pt x="0" y="234"/>
                      </a:lnTo>
                      <a:lnTo>
                        <a:pt x="0" y="24"/>
                      </a:lnTo>
                      <a:lnTo>
                        <a:pt x="244" y="24"/>
                      </a:lnTo>
                      <a:lnTo>
                        <a:pt x="244" y="135"/>
                      </a:lnTo>
                      <a:moveTo>
                        <a:pt x="0" y="72"/>
                      </a:moveTo>
                      <a:lnTo>
                        <a:pt x="244" y="72"/>
                      </a:lnTo>
                      <a:moveTo>
                        <a:pt x="50" y="0"/>
                      </a:moveTo>
                      <a:lnTo>
                        <a:pt x="50" y="50"/>
                      </a:lnTo>
                      <a:moveTo>
                        <a:pt x="195" y="0"/>
                      </a:moveTo>
                      <a:lnTo>
                        <a:pt x="195" y="50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E95FE9A-79C1-4DCE-91EE-91ACBB1C95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10271" y="4023388"/>
                <a:ext cx="563733" cy="563732"/>
                <a:chOff x="13803529" y="3916500"/>
                <a:chExt cx="745835" cy="745835"/>
              </a:xfrm>
              <a:solidFill>
                <a:srgbClr val="0078D4"/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F2074ED-C08B-4A13-AA3C-FC8FF86110F0}"/>
                    </a:ext>
                  </a:extLst>
                </p:cNvPr>
                <p:cNvSpPr/>
                <p:nvPr/>
              </p:nvSpPr>
              <p:spPr bwMode="auto">
                <a:xfrm>
                  <a:off x="13803529" y="3916500"/>
                  <a:ext cx="745835" cy="745835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167A86B1-8391-4612-97D1-8F3B631847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998036" y="4138595"/>
                  <a:ext cx="356822" cy="301644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46E7181-FE43-4085-8673-FC4CD9536051}"/>
                  </a:ext>
                </a:extLst>
              </p:cNvPr>
              <p:cNvGrpSpPr/>
              <p:nvPr/>
            </p:nvGrpSpPr>
            <p:grpSpPr>
              <a:xfrm>
                <a:off x="4186365" y="2753125"/>
                <a:ext cx="468106" cy="468106"/>
                <a:chOff x="3968201" y="2753125"/>
                <a:chExt cx="468106" cy="468106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2141838-C7E3-463A-9BF1-C7B18EBB1FE4}"/>
                    </a:ext>
                  </a:extLst>
                </p:cNvPr>
                <p:cNvSpPr/>
                <p:nvPr/>
              </p:nvSpPr>
              <p:spPr bwMode="auto">
                <a:xfrm>
                  <a:off x="3968201" y="2753125"/>
                  <a:ext cx="468106" cy="468106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6F5F5DF0-9901-4501-BBB8-335D42FFF7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31735" y="2908395"/>
                  <a:ext cx="141025" cy="157570"/>
                </a:xfrm>
                <a:custGeom>
                  <a:avLst/>
                  <a:gdLst>
                    <a:gd name="T0" fmla="*/ 48 w 246"/>
                    <a:gd name="T1" fmla="*/ 76 h 275"/>
                    <a:gd name="T2" fmla="*/ 124 w 246"/>
                    <a:gd name="T3" fmla="*/ 0 h 275"/>
                    <a:gd name="T4" fmla="*/ 201 w 246"/>
                    <a:gd name="T5" fmla="*/ 76 h 275"/>
                    <a:gd name="T6" fmla="*/ 124 w 246"/>
                    <a:gd name="T7" fmla="*/ 152 h 275"/>
                    <a:gd name="T8" fmla="*/ 48 w 246"/>
                    <a:gd name="T9" fmla="*/ 76 h 275"/>
                    <a:gd name="T10" fmla="*/ 246 w 246"/>
                    <a:gd name="T11" fmla="*/ 275 h 275"/>
                    <a:gd name="T12" fmla="*/ 123 w 246"/>
                    <a:gd name="T13" fmla="*/ 152 h 275"/>
                    <a:gd name="T14" fmla="*/ 0 w 246"/>
                    <a:gd name="T15" fmla="*/ 275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75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A60DE26-46E8-4FEE-8294-559FDCB3CC4A}"/>
                  </a:ext>
                </a:extLst>
              </p:cNvPr>
              <p:cNvGrpSpPr/>
              <p:nvPr/>
            </p:nvGrpSpPr>
            <p:grpSpPr>
              <a:xfrm>
                <a:off x="7508941" y="3291702"/>
                <a:ext cx="312044" cy="312044"/>
                <a:chOff x="13200683" y="3102397"/>
                <a:chExt cx="283224" cy="283224"/>
              </a:xfrm>
              <a:solidFill>
                <a:srgbClr val="0078D4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4F3250EE-73E5-4E58-8AFC-2E85DB0B5970}"/>
                    </a:ext>
                  </a:extLst>
                </p:cNvPr>
                <p:cNvSpPr/>
                <p:nvPr/>
              </p:nvSpPr>
              <p:spPr bwMode="auto">
                <a:xfrm>
                  <a:off x="13200683" y="3102397"/>
                  <a:ext cx="283224" cy="283224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bag">
                  <a:extLst>
                    <a:ext uri="{FF2B5EF4-FFF2-40B4-BE49-F238E27FC236}">
                      <a16:creationId xmlns:a16="http://schemas.microsoft.com/office/drawing/2014/main" id="{7E716B75-415B-4D9B-A690-3A4ADD5CEA2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292075" y="3181615"/>
                  <a:ext cx="100441" cy="124789"/>
                </a:xfrm>
                <a:custGeom>
                  <a:avLst/>
                  <a:gdLst>
                    <a:gd name="T0" fmla="*/ 47 w 275"/>
                    <a:gd name="T1" fmla="*/ 91 h 340"/>
                    <a:gd name="T2" fmla="*/ 47 w 275"/>
                    <a:gd name="T3" fmla="*/ 57 h 340"/>
                    <a:gd name="T4" fmla="*/ 104 w 275"/>
                    <a:gd name="T5" fmla="*/ 0 h 340"/>
                    <a:gd name="T6" fmla="*/ 161 w 275"/>
                    <a:gd name="T7" fmla="*/ 57 h 340"/>
                    <a:gd name="T8" fmla="*/ 161 w 275"/>
                    <a:gd name="T9" fmla="*/ 91 h 340"/>
                    <a:gd name="T10" fmla="*/ 227 w 275"/>
                    <a:gd name="T11" fmla="*/ 91 h 340"/>
                    <a:gd name="T12" fmla="*/ 227 w 275"/>
                    <a:gd name="T13" fmla="*/ 57 h 340"/>
                    <a:gd name="T14" fmla="*/ 170 w 275"/>
                    <a:gd name="T15" fmla="*/ 0 h 340"/>
                    <a:gd name="T16" fmla="*/ 137 w 275"/>
                    <a:gd name="T17" fmla="*/ 11 h 340"/>
                    <a:gd name="T18" fmla="*/ 203 w 275"/>
                    <a:gd name="T19" fmla="*/ 91 h 340"/>
                    <a:gd name="T20" fmla="*/ 202 w 275"/>
                    <a:gd name="T21" fmla="*/ 303 h 340"/>
                    <a:gd name="T22" fmla="*/ 239 w 275"/>
                    <a:gd name="T23" fmla="*/ 340 h 340"/>
                    <a:gd name="T24" fmla="*/ 275 w 275"/>
                    <a:gd name="T25" fmla="*/ 303 h 340"/>
                    <a:gd name="T26" fmla="*/ 275 w 275"/>
                    <a:gd name="T27" fmla="*/ 91 h 340"/>
                    <a:gd name="T28" fmla="*/ 0 w 275"/>
                    <a:gd name="T29" fmla="*/ 91 h 340"/>
                    <a:gd name="T30" fmla="*/ 0 w 275"/>
                    <a:gd name="T31" fmla="*/ 303 h 340"/>
                    <a:gd name="T32" fmla="*/ 37 w 275"/>
                    <a:gd name="T33" fmla="*/ 340 h 340"/>
                    <a:gd name="T34" fmla="*/ 239 w 275"/>
                    <a:gd name="T35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5" h="340">
                      <a:moveTo>
                        <a:pt x="47" y="91"/>
                      </a:move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7" y="26"/>
                        <a:pt x="72" y="0"/>
                        <a:pt x="104" y="0"/>
                      </a:cubicBezTo>
                      <a:cubicBezTo>
                        <a:pt x="135" y="0"/>
                        <a:pt x="161" y="26"/>
                        <a:pt x="161" y="57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moveTo>
                        <a:pt x="227" y="91"/>
                      </a:moveTo>
                      <a:cubicBezTo>
                        <a:pt x="227" y="57"/>
                        <a:pt x="227" y="57"/>
                        <a:pt x="227" y="57"/>
                      </a:cubicBezTo>
                      <a:cubicBezTo>
                        <a:pt x="227" y="26"/>
                        <a:pt x="202" y="0"/>
                        <a:pt x="170" y="0"/>
                      </a:cubicBezTo>
                      <a:cubicBezTo>
                        <a:pt x="159" y="0"/>
                        <a:pt x="146" y="6"/>
                        <a:pt x="137" y="11"/>
                      </a:cubicBezTo>
                      <a:moveTo>
                        <a:pt x="203" y="91"/>
                      </a:moveTo>
                      <a:cubicBezTo>
                        <a:pt x="202" y="303"/>
                        <a:pt x="202" y="303"/>
                        <a:pt x="202" y="303"/>
                      </a:cubicBezTo>
                      <a:cubicBezTo>
                        <a:pt x="202" y="323"/>
                        <a:pt x="219" y="340"/>
                        <a:pt x="239" y="340"/>
                      </a:cubicBezTo>
                      <a:cubicBezTo>
                        <a:pt x="259" y="340"/>
                        <a:pt x="275" y="323"/>
                        <a:pt x="275" y="303"/>
                      </a:cubicBezTo>
                      <a:cubicBezTo>
                        <a:pt x="275" y="91"/>
                        <a:pt x="275" y="91"/>
                        <a:pt x="275" y="9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303"/>
                        <a:pt x="0" y="303"/>
                        <a:pt x="0" y="303"/>
                      </a:cubicBezTo>
                      <a:cubicBezTo>
                        <a:pt x="0" y="323"/>
                        <a:pt x="17" y="340"/>
                        <a:pt x="37" y="340"/>
                      </a:cubicBezTo>
                      <a:cubicBezTo>
                        <a:pt x="239" y="340"/>
                        <a:pt x="239" y="340"/>
                        <a:pt x="239" y="34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FB8F827-3721-40EA-A17E-E20B13E6E732}"/>
                  </a:ext>
                </a:extLst>
              </p:cNvPr>
              <p:cNvGrpSpPr/>
              <p:nvPr/>
            </p:nvGrpSpPr>
            <p:grpSpPr>
              <a:xfrm>
                <a:off x="5990336" y="1448904"/>
                <a:ext cx="562085" cy="562085"/>
                <a:chOff x="11261807" y="3805936"/>
                <a:chExt cx="510172" cy="510172"/>
              </a:xfrm>
              <a:solidFill>
                <a:srgbClr val="0078D4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5A29B7C-4FED-4500-96A0-5A818592749F}"/>
                    </a:ext>
                  </a:extLst>
                </p:cNvPr>
                <p:cNvSpPr/>
                <p:nvPr/>
              </p:nvSpPr>
              <p:spPr bwMode="auto">
                <a:xfrm>
                  <a:off x="11261807" y="3805936"/>
                  <a:ext cx="510172" cy="51017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speech_5" title="Icon of two overlapping chat bubbles">
                  <a:extLst>
                    <a:ext uri="{FF2B5EF4-FFF2-40B4-BE49-F238E27FC236}">
                      <a16:creationId xmlns:a16="http://schemas.microsoft.com/office/drawing/2014/main" id="{FA038645-EE95-43FB-8822-B846CEBB8A0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396869" y="3973526"/>
                  <a:ext cx="240049" cy="187693"/>
                </a:xfrm>
                <a:custGeom>
                  <a:avLst/>
                  <a:gdLst>
                    <a:gd name="T0" fmla="*/ 167 w 243"/>
                    <a:gd name="T1" fmla="*/ 56 h 190"/>
                    <a:gd name="T2" fmla="*/ 167 w 243"/>
                    <a:gd name="T3" fmla="*/ 114 h 190"/>
                    <a:gd name="T4" fmla="*/ 60 w 243"/>
                    <a:gd name="T5" fmla="*/ 114 h 190"/>
                    <a:gd name="T6" fmla="*/ 21 w 243"/>
                    <a:gd name="T7" fmla="*/ 155 h 190"/>
                    <a:gd name="T8" fmla="*/ 21 w 243"/>
                    <a:gd name="T9" fmla="*/ 114 h 190"/>
                    <a:gd name="T10" fmla="*/ 0 w 243"/>
                    <a:gd name="T11" fmla="*/ 114 h 190"/>
                    <a:gd name="T12" fmla="*/ 0 w 243"/>
                    <a:gd name="T13" fmla="*/ 0 h 190"/>
                    <a:gd name="T14" fmla="*/ 167 w 243"/>
                    <a:gd name="T15" fmla="*/ 0 h 190"/>
                    <a:gd name="T16" fmla="*/ 167 w 243"/>
                    <a:gd name="T17" fmla="*/ 56 h 190"/>
                    <a:gd name="T18" fmla="*/ 77 w 243"/>
                    <a:gd name="T19" fmla="*/ 114 h 190"/>
                    <a:gd name="T20" fmla="*/ 77 w 243"/>
                    <a:gd name="T21" fmla="*/ 150 h 190"/>
                    <a:gd name="T22" fmla="*/ 183 w 243"/>
                    <a:gd name="T23" fmla="*/ 150 h 190"/>
                    <a:gd name="T24" fmla="*/ 222 w 243"/>
                    <a:gd name="T25" fmla="*/ 190 h 190"/>
                    <a:gd name="T26" fmla="*/ 222 w 243"/>
                    <a:gd name="T27" fmla="*/ 150 h 190"/>
                    <a:gd name="T28" fmla="*/ 243 w 243"/>
                    <a:gd name="T29" fmla="*/ 150 h 190"/>
                    <a:gd name="T30" fmla="*/ 243 w 243"/>
                    <a:gd name="T31" fmla="*/ 36 h 190"/>
                    <a:gd name="T32" fmla="*/ 167 w 243"/>
                    <a:gd name="T33" fmla="*/ 36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3" h="190">
                      <a:moveTo>
                        <a:pt x="167" y="56"/>
                      </a:moveTo>
                      <a:lnTo>
                        <a:pt x="167" y="114"/>
                      </a:lnTo>
                      <a:lnTo>
                        <a:pt x="60" y="114"/>
                      </a:lnTo>
                      <a:lnTo>
                        <a:pt x="21" y="155"/>
                      </a:lnTo>
                      <a:lnTo>
                        <a:pt x="21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167" y="0"/>
                      </a:lnTo>
                      <a:lnTo>
                        <a:pt x="167" y="56"/>
                      </a:lnTo>
                      <a:moveTo>
                        <a:pt x="77" y="114"/>
                      </a:moveTo>
                      <a:lnTo>
                        <a:pt x="77" y="150"/>
                      </a:lnTo>
                      <a:lnTo>
                        <a:pt x="183" y="150"/>
                      </a:lnTo>
                      <a:lnTo>
                        <a:pt x="222" y="190"/>
                      </a:lnTo>
                      <a:lnTo>
                        <a:pt x="222" y="150"/>
                      </a:lnTo>
                      <a:lnTo>
                        <a:pt x="243" y="150"/>
                      </a:lnTo>
                      <a:lnTo>
                        <a:pt x="243" y="36"/>
                      </a:lnTo>
                      <a:lnTo>
                        <a:pt x="167" y="36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7DF2E-509F-43A5-B558-2AAC6D386401}"/>
                  </a:ext>
                </a:extLst>
              </p:cNvPr>
              <p:cNvGrpSpPr/>
              <p:nvPr/>
            </p:nvGrpSpPr>
            <p:grpSpPr>
              <a:xfrm>
                <a:off x="7109285" y="2127539"/>
                <a:ext cx="625586" cy="625586"/>
                <a:chOff x="10942964" y="2551492"/>
                <a:chExt cx="567807" cy="567807"/>
              </a:xfrm>
              <a:solidFill>
                <a:srgbClr val="0078D4"/>
              </a:solidFill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B52CA64-8246-4CCF-9D4B-2A22397AC55E}"/>
                    </a:ext>
                  </a:extLst>
                </p:cNvPr>
                <p:cNvSpPr/>
                <p:nvPr/>
              </p:nvSpPr>
              <p:spPr bwMode="auto">
                <a:xfrm>
                  <a:off x="10942964" y="2551492"/>
                  <a:ext cx="567807" cy="56780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A1EB2260-0510-4F99-BA25-52AA4D19646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120074" y="2709141"/>
                  <a:ext cx="251687" cy="227108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D6B5318-434F-4242-A844-963653CBC8BE}"/>
                  </a:ext>
                </a:extLst>
              </p:cNvPr>
              <p:cNvSpPr/>
              <p:nvPr/>
            </p:nvSpPr>
            <p:spPr bwMode="auto">
              <a:xfrm>
                <a:off x="6465434" y="5221155"/>
                <a:ext cx="173974" cy="173974"/>
              </a:xfrm>
              <a:prstGeom prst="ellipse">
                <a:avLst/>
              </a:prstGeom>
              <a:solidFill>
                <a:srgbClr val="0078D4">
                  <a:alpha val="25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D50E63-3155-4D08-B872-246DC2CF58F9}"/>
                  </a:ext>
                </a:extLst>
              </p:cNvPr>
              <p:cNvSpPr/>
              <p:nvPr/>
            </p:nvSpPr>
            <p:spPr bwMode="auto">
              <a:xfrm>
                <a:off x="7048063" y="172383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C1F5313-7C22-461D-8C01-7D0C9AF04084}"/>
                  </a:ext>
                </a:extLst>
              </p:cNvPr>
              <p:cNvSpPr/>
              <p:nvPr/>
            </p:nvSpPr>
            <p:spPr bwMode="auto">
              <a:xfrm>
                <a:off x="4655490" y="459800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5198740-59EB-44D5-BE6C-6845D05FED92}"/>
                  </a:ext>
                </a:extLst>
              </p:cNvPr>
              <p:cNvCxnSpPr>
                <a:cxnSpLocks/>
                <a:stCxn id="94" idx="2"/>
                <a:endCxn id="96" idx="6"/>
              </p:cNvCxnSpPr>
              <p:nvPr/>
            </p:nvCxnSpPr>
            <p:spPr>
              <a:xfrm flipH="1" flipV="1">
                <a:off x="4654471" y="2987179"/>
                <a:ext cx="2854470" cy="4605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DF7C68A-F3CD-492E-B561-5AB996085BA9}"/>
                  </a:ext>
                </a:extLst>
              </p:cNvPr>
              <p:cNvCxnSpPr>
                <a:cxnSpLocks/>
                <a:stCxn id="96" idx="4"/>
                <a:endCxn id="100" idx="0"/>
              </p:cNvCxnSpPr>
              <p:nvPr/>
            </p:nvCxnSpPr>
            <p:spPr>
              <a:xfrm>
                <a:off x="4420418" y="3221231"/>
                <a:ext cx="241501" cy="4699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9A0EC78-4268-4323-A8FA-0012E4A6F88C}"/>
                  </a:ext>
                </a:extLst>
              </p:cNvPr>
              <p:cNvCxnSpPr>
                <a:stCxn id="96" idx="7"/>
                <a:endCxn id="102" idx="3"/>
              </p:cNvCxnSpPr>
              <p:nvPr/>
            </p:nvCxnSpPr>
            <p:spPr>
              <a:xfrm flipV="1">
                <a:off x="4585918" y="2349646"/>
                <a:ext cx="376645" cy="4720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F9A1B1A-786F-48F6-BB4A-56D6EA6F0FBA}"/>
                  </a:ext>
                </a:extLst>
              </p:cNvPr>
              <p:cNvCxnSpPr>
                <a:stCxn id="100" idx="4"/>
                <a:endCxn id="70" idx="0"/>
              </p:cNvCxnSpPr>
              <p:nvPr/>
            </p:nvCxnSpPr>
            <p:spPr>
              <a:xfrm>
                <a:off x="4661919" y="4250498"/>
                <a:ext cx="54793" cy="34750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FD1272C-056F-4680-8889-65FF71304002}"/>
                  </a:ext>
                </a:extLst>
              </p:cNvPr>
              <p:cNvCxnSpPr>
                <a:stCxn id="100" idx="6"/>
                <a:endCxn id="98" idx="2"/>
              </p:cNvCxnSpPr>
              <p:nvPr/>
            </p:nvCxnSpPr>
            <p:spPr>
              <a:xfrm>
                <a:off x="4941579" y="3970840"/>
                <a:ext cx="2168692" cy="3344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617886C-C5B3-4E48-A5DC-BB86E07B521E}"/>
                  </a:ext>
                </a:extLst>
              </p:cNvPr>
              <p:cNvCxnSpPr>
                <a:stCxn id="100" idx="7"/>
              </p:cNvCxnSpPr>
              <p:nvPr/>
            </p:nvCxnSpPr>
            <p:spPr>
              <a:xfrm flipV="1">
                <a:off x="4859668" y="2015142"/>
                <a:ext cx="1411710" cy="17579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C0C75D2-874F-46B4-A0ED-51F55A30962A}"/>
                  </a:ext>
                </a:extLst>
              </p:cNvPr>
              <p:cNvCxnSpPr>
                <a:stCxn id="102" idx="5"/>
                <a:endCxn id="90" idx="2"/>
              </p:cNvCxnSpPr>
              <p:nvPr/>
            </p:nvCxnSpPr>
            <p:spPr>
              <a:xfrm>
                <a:off x="5219364" y="2349646"/>
                <a:ext cx="1889921" cy="906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D51A337-BB80-4C11-AC25-BF7CA5D4F886}"/>
                  </a:ext>
                </a:extLst>
              </p:cNvPr>
              <p:cNvCxnSpPr>
                <a:stCxn id="92" idx="6"/>
                <a:endCxn id="69" idx="2"/>
              </p:cNvCxnSpPr>
              <p:nvPr/>
            </p:nvCxnSpPr>
            <p:spPr>
              <a:xfrm>
                <a:off x="6552421" y="1729947"/>
                <a:ext cx="495642" cy="5511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C1BE9B6-08CF-432C-B6AE-2CF016999E65}"/>
                  </a:ext>
                </a:extLst>
              </p:cNvPr>
              <p:cNvCxnSpPr>
                <a:cxnSpLocks/>
                <a:stCxn id="92" idx="2"/>
                <a:endCxn id="96" idx="6"/>
              </p:cNvCxnSpPr>
              <p:nvPr/>
            </p:nvCxnSpPr>
            <p:spPr>
              <a:xfrm flipH="1">
                <a:off x="4654471" y="1729946"/>
                <a:ext cx="1335865" cy="12572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3D32805-AC5A-478F-BE2A-D10AF94BF07B}"/>
                  </a:ext>
                </a:extLst>
              </p:cNvPr>
              <p:cNvCxnSpPr>
                <a:stCxn id="102" idx="4"/>
                <a:endCxn id="98" idx="1"/>
              </p:cNvCxnSpPr>
              <p:nvPr/>
            </p:nvCxnSpPr>
            <p:spPr>
              <a:xfrm>
                <a:off x="5090964" y="2402831"/>
                <a:ext cx="2101864" cy="17031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FB3CE72-0DBF-44C6-A4B2-EB963DC695A7}"/>
                  </a:ext>
                </a:extLst>
              </p:cNvPr>
              <p:cNvCxnSpPr>
                <a:stCxn id="90" idx="4"/>
                <a:endCxn id="94" idx="0"/>
              </p:cNvCxnSpPr>
              <p:nvPr/>
            </p:nvCxnSpPr>
            <p:spPr>
              <a:xfrm>
                <a:off x="7422078" y="2753125"/>
                <a:ext cx="242885" cy="53857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E2C34EC-BF8D-4F63-8D73-AB266773B21F}"/>
                  </a:ext>
                </a:extLst>
              </p:cNvPr>
              <p:cNvCxnSpPr>
                <a:stCxn id="90" idx="3"/>
                <a:endCxn id="68" idx="0"/>
              </p:cNvCxnSpPr>
              <p:nvPr/>
            </p:nvCxnSpPr>
            <p:spPr>
              <a:xfrm flipH="1">
                <a:off x="6552421" y="2661510"/>
                <a:ext cx="648479" cy="25596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4FA4A64-BD49-4920-9520-2E3BFD939245}"/>
                  </a:ext>
                </a:extLst>
              </p:cNvPr>
              <p:cNvCxnSpPr>
                <a:stCxn id="92" idx="5"/>
                <a:endCxn id="90" idx="1"/>
              </p:cNvCxnSpPr>
              <p:nvPr/>
            </p:nvCxnSpPr>
            <p:spPr>
              <a:xfrm>
                <a:off x="6470106" y="1928674"/>
                <a:ext cx="730794" cy="2904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BCB41AE-88CF-4B3F-8644-DE07D940B74B}"/>
                  </a:ext>
                </a:extLst>
              </p:cNvPr>
              <p:cNvCxnSpPr>
                <a:stCxn id="92" idx="3"/>
                <a:endCxn id="104" idx="0"/>
              </p:cNvCxnSpPr>
              <p:nvPr/>
            </p:nvCxnSpPr>
            <p:spPr>
              <a:xfrm flipH="1">
                <a:off x="5672361" y="1928674"/>
                <a:ext cx="400290" cy="247686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182482-D59F-4C40-9761-46C87C6A2D4D}"/>
                  </a:ext>
                </a:extLst>
              </p:cNvPr>
              <p:cNvCxnSpPr>
                <a:stCxn id="100" idx="5"/>
                <a:endCxn id="104" idx="2"/>
              </p:cNvCxnSpPr>
              <p:nvPr/>
            </p:nvCxnSpPr>
            <p:spPr>
              <a:xfrm>
                <a:off x="4859668" y="4168588"/>
                <a:ext cx="631107" cy="4185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3B9411E-429A-4738-B96B-63D1D7F37247}"/>
                  </a:ext>
                </a:extLst>
              </p:cNvPr>
              <p:cNvCxnSpPr>
                <a:stCxn id="98" idx="3"/>
                <a:endCxn id="68" idx="7"/>
              </p:cNvCxnSpPr>
              <p:nvPr/>
            </p:nvCxnSpPr>
            <p:spPr>
              <a:xfrm flipH="1">
                <a:off x="6613930" y="4504563"/>
                <a:ext cx="578898" cy="742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F16D24-9B0D-41DD-96E7-96A099423F0E}"/>
                  </a:ext>
                </a:extLst>
              </p:cNvPr>
              <p:cNvCxnSpPr>
                <a:stCxn id="98" idx="0"/>
                <a:endCxn id="94" idx="3"/>
              </p:cNvCxnSpPr>
              <p:nvPr/>
            </p:nvCxnSpPr>
            <p:spPr>
              <a:xfrm flipV="1">
                <a:off x="7392138" y="3558048"/>
                <a:ext cx="162501" cy="46534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91C639F-6728-4DC1-BDB1-8D99B808B743}"/>
                  </a:ext>
                </a:extLst>
              </p:cNvPr>
              <p:cNvCxnSpPr>
                <a:cxnSpLocks/>
                <a:stCxn id="92" idx="5"/>
                <a:endCxn id="98" idx="0"/>
              </p:cNvCxnSpPr>
              <p:nvPr/>
            </p:nvCxnSpPr>
            <p:spPr>
              <a:xfrm>
                <a:off x="6470107" y="1928673"/>
                <a:ext cx="922031" cy="209471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F80A120-AF0B-4843-8585-C12D6407AB5F}"/>
                  </a:ext>
                </a:extLst>
              </p:cNvPr>
              <p:cNvCxnSpPr>
                <a:cxnSpLocks/>
                <a:stCxn id="102" idx="4"/>
                <a:endCxn id="100" idx="0"/>
              </p:cNvCxnSpPr>
              <p:nvPr/>
            </p:nvCxnSpPr>
            <p:spPr>
              <a:xfrm flipH="1">
                <a:off x="4661919" y="2402831"/>
                <a:ext cx="429044" cy="12883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34B4368-A246-49C0-B447-B12AA7B05E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4542" t="4922" r="38123" b="24070"/>
            <a:stretch/>
          </p:blipFill>
          <p:spPr>
            <a:xfrm>
              <a:off x="5006975" y="2339939"/>
              <a:ext cx="2178050" cy="2178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sx="101000" sy="101000" algn="ctr" rotWithShape="0">
                <a:srgbClr val="000000">
                  <a:alpha val="30000"/>
                </a:srgbClr>
              </a:outerShdw>
            </a:effec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A140832-A882-4FCD-BE7E-8315C37FE3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6031" y="6634921"/>
            <a:ext cx="1733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9604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86C2-808F-4E8B-B355-F5873DF90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CEDBD-DA8B-4E50-9C70-0F5BC991B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08639-C2A2-4A3F-9183-69E216E8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46EE5-39C4-4591-A18A-EC96FF77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46189-0F03-4C97-89E8-28AC01BB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0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6B6F-C9CB-40A7-AAEA-F79AC60F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A914C-A1BA-455F-B834-96E7D291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ABC02-54BF-42E3-865D-42FF3186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343C-EE55-45E1-98B8-6C3EB4B4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C8FE7-2AB1-419A-B054-C1A7CBEE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54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66BF-C31E-4A9F-972E-8D9D9420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6B45A-41A4-4350-8DC6-BB3D6A64D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AA90D-F841-4113-BB27-DCC90529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E6462-2161-4273-AF5A-A0AA7EC0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F9D1A-4F10-464F-9017-1131727A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651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B590-C6CB-47D6-850D-73AF17E6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E65C-0653-4B12-A30C-09642AAAA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31314-E4F1-4C39-B188-C0AB7A8DF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2F392-3208-41C9-A976-04AD499AC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32AA5-0BA5-4610-AB21-DA05D192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359C-34B4-47D8-88A0-5CCF9573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16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2B18-506E-4AE7-88E6-FF1316FB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EC2A4-05CB-47C7-AA85-36AC9D0DE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B9FE4-8B33-4819-8D3B-AD817B4FC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7A4F2-2E03-4A51-B99F-0D8A1403E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C0AD7-8E94-4FCC-A079-21DC5CD0C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53F1B-43EB-42AD-9F64-BCD5EBF8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32F73-E6F8-41F5-BFAB-FE899AAC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87821-1319-40E4-BD45-A605F8ED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830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9EBC-E927-41C9-9295-39AC2A64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7D969-5303-487B-AB7C-91583449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FFE07-9DEC-44F6-8055-DB8D6B68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51E2C-63D4-445E-B122-B1BDA4AB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3094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4604F-8C54-499B-B7D5-C1C0A4427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36" y="6547291"/>
            <a:ext cx="1768311" cy="2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8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7759-CC56-47A7-AD89-44C6F405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B2F23-65E6-4C8A-A622-6B41F6245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D6015-9B7D-410A-A0A6-4615E5E23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86576-57F8-4ABD-AE87-39ADC4DE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812ED-890F-4A97-BAA9-F4C5BE0B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50DB-76AB-4AB5-A9C9-5E4D057C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3408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8A30-5F3C-45B1-BC1A-F20F7650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CCD03-85D1-4245-A531-32AD2094D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03DD1-263D-4B44-9858-98017DBDA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F4DA0-4546-4334-9563-D8E0E7CA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9B38-CB23-44B9-BC16-83E05ECD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C12EA-906F-45B1-B5FF-C701DAA7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96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ECDE-23B2-4B5D-B6D6-A4AD8869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0396A-B919-4B08-973F-BE80E9100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B969-A8FF-4983-A82F-01F88D30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1C534-0382-40BA-AFAE-6DF6F095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4C29-453A-4099-8EA7-B93E2D21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918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9EAFF-B830-4D4E-BAAB-D02469A0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E36B9-9BBE-454A-8F9B-602D50DE6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77864-6E97-424F-B6AA-E0158211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BE6B5-9125-4741-99F4-E4A6ABEC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3ECF1-A199-4254-93E8-76398FDC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0281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1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3579674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6936D-68F4-495F-A9E2-596DF0EF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823849"/>
          </a:xfrm>
        </p:spPr>
        <p:txBody>
          <a:bodyPr/>
          <a:lstStyle>
            <a:lvl1pPr algn="ctr">
              <a:defRPr sz="3599" spc="0">
                <a:solidFill>
                  <a:srgbClr val="2F2F2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D78C74-7CAF-4426-A442-234151ACC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41" y="1096588"/>
            <a:ext cx="11888787" cy="376684"/>
          </a:xfrm>
        </p:spPr>
        <p:txBody>
          <a:bodyPr tIns="45720" bIns="45720"/>
          <a:lstStyle>
            <a:lvl1pPr marL="0" indent="0" algn="ctr">
              <a:buNone/>
              <a:defRPr sz="2000" spc="0">
                <a:solidFill>
                  <a:schemeClr val="accent1"/>
                </a:solidFill>
              </a:defRPr>
            </a:lvl1pPr>
            <a:lvl2pPr marL="342703" indent="0" algn="ctr">
              <a:buNone/>
              <a:defRPr sz="2040">
                <a:solidFill>
                  <a:schemeClr val="accent1"/>
                </a:solidFill>
              </a:defRPr>
            </a:lvl2pPr>
            <a:lvl3pPr marL="571171" indent="0" algn="ctr">
              <a:buNone/>
              <a:defRPr sz="2040">
                <a:solidFill>
                  <a:schemeClr val="accent1"/>
                </a:solidFill>
              </a:defRPr>
            </a:lvl3pPr>
            <a:lvl4pPr marL="799638" indent="0" algn="ctr">
              <a:buNone/>
              <a:defRPr sz="2040">
                <a:solidFill>
                  <a:schemeClr val="accent1"/>
                </a:solidFill>
              </a:defRPr>
            </a:lvl4pPr>
            <a:lvl5pPr marL="1028106" indent="0" algn="ctr">
              <a:buNone/>
              <a:defRPr sz="204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72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993" y="446248"/>
            <a:ext cx="11560332" cy="75707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5833783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3"/>
            <a:ext cx="76041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7"/>
            <a:ext cx="3690937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9" b="1">
                <a:solidFill>
                  <a:schemeClr val="accent1"/>
                </a:solidFill>
                <a:latin typeface="+mn-lt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8" y="3223707"/>
            <a:ext cx="3669666" cy="2746657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8" y="3214127"/>
            <a:ext cx="3694748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710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15867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>
            <a:extLst>
              <a:ext uri="{FF2B5EF4-FFF2-40B4-BE49-F238E27FC236}">
                <a16:creationId xmlns:a16="http://schemas.microsoft.com/office/drawing/2014/main" id="{1CB8D96F-CB58-48EC-B5B5-5C28F11AD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382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933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dark_left align no bulle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D25F-08D7-49E9-9360-7BA9C68F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CB0EC-76AB-475F-8F92-C503E6270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73614" y="1419630"/>
            <a:ext cx="10185956" cy="5367650"/>
          </a:xfrm>
        </p:spPr>
        <p:txBody>
          <a:bodyPr>
            <a:normAutofit/>
          </a:bodyPr>
          <a:lstStyle>
            <a:lvl1pPr>
              <a:spcBef>
                <a:spcPts val="1836"/>
              </a:spcBef>
              <a:defRPr sz="2448"/>
            </a:lvl1pPr>
            <a:lvl2pPr marL="3238" indent="-3238">
              <a:spcBef>
                <a:spcPts val="306"/>
              </a:spcBef>
              <a:buNone/>
              <a:defRPr sz="1836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07734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rgbClr val="4B53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65F1D8-A53B-4782-8070-BFD11D8EC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8" y="445842"/>
            <a:ext cx="914400" cy="19494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7389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450501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8744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2007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479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675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9861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Page">
    <p:bg>
      <p:bgPr>
        <a:solidFill>
          <a:srgbClr val="46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230" y="2133685"/>
            <a:ext cx="10726460" cy="1169706"/>
          </a:xfrm>
          <a:prstGeom prst="rect">
            <a:avLst/>
          </a:prstGeom>
        </p:spPr>
        <p:txBody>
          <a:bodyPr/>
          <a:lstStyle>
            <a:lvl1pPr>
              <a:defRPr sz="6119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DE16B-99EF-4143-9F48-9EC02CFBE3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741" y="1546757"/>
            <a:ext cx="7462615" cy="54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7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2732" y="5344982"/>
            <a:ext cx="1404625" cy="13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709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18445D-726A-4388-99D8-510F7A91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8" y="421375"/>
            <a:ext cx="11892380" cy="61490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882B-6029-424C-B821-1BF376E08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718" y="1036279"/>
            <a:ext cx="11892380" cy="284282"/>
          </a:xfrm>
        </p:spPr>
        <p:txBody>
          <a:bodyPr wrap="square" lIns="9144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b="0" i="0">
                <a:solidFill>
                  <a:srgbClr val="0077D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 err="1"/>
              <a:t>Subhead</a:t>
            </a:r>
            <a:r>
              <a:rPr lang="pt-BR"/>
              <a:t> Segoe UI Regular 18pt</a:t>
            </a:r>
          </a:p>
        </p:txBody>
      </p:sp>
    </p:spTree>
    <p:extLst>
      <p:ext uri="{BB962C8B-B14F-4D97-AF65-F5344CB8AC3E}">
        <p14:creationId xmlns:p14="http://schemas.microsoft.com/office/powerpoint/2010/main" val="361914932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288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1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9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7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4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7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4BA186-C09F-458C-927E-6680BAC4B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4689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0" y="1919806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13" indent="0">
              <a:buNone/>
              <a:defRPr/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98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40" y="4477705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8BB12-6DBB-42F2-BDBB-48089B846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081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746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46C7E-DF61-4B77-8967-D17C1EC3F4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F12190-5E2D-4117-A0A1-77C403D943D0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rgbClr val="1635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2" y="2797811"/>
            <a:ext cx="9613395" cy="678031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1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2005458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5" y="1995299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6A4C9-433A-4FF3-A1F0-4AFA96CDE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3936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7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6" y="5026024"/>
            <a:ext cx="5537771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88506-1849-4FD3-A68D-F4499A7FC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545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00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4966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788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91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06867B-BFC8-43B9-8092-2080745A5F70}"/>
              </a:ext>
            </a:extLst>
          </p:cNvPr>
          <p:cNvSpPr/>
          <p:nvPr userDrawn="1"/>
        </p:nvSpPr>
        <p:spPr>
          <a:xfrm>
            <a:off x="309081" y="3497262"/>
            <a:ext cx="8746387" cy="1225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731" b="1" dirty="0">
                <a:solidFill>
                  <a:srgbClr val="3C4252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pic>
        <p:nvPicPr>
          <p:cNvPr id="2050" name="Picture 2" descr="Microsoft's Jeff Teper: Teams 'will be even bigger than Windows ...">
            <a:extLst>
              <a:ext uri="{FF2B5EF4-FFF2-40B4-BE49-F238E27FC236}">
                <a16:creationId xmlns:a16="http://schemas.microsoft.com/office/drawing/2014/main" id="{F2DDEC34-C69F-46FB-B219-349B68C9F7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3331"/>
            <a:ext cx="3986692" cy="19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22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6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3E8A24-782E-4C34-BD96-EE3BEF1513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74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76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631" r:id="rId3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E43A1-BB0D-4257-B0F2-4393DAC2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1B1A-7650-404A-BC8E-E42C0BDF3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CF8E5-0F93-4438-8984-3F3577BE3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4497-9671-46E9-B06D-BD31326C6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91850-BFAA-45CC-847D-1A9735D32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28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8" r:id="rId1"/>
    <p:sldLayoutId id="2147484589" r:id="rId2"/>
    <p:sldLayoutId id="2147484590" r:id="rId3"/>
    <p:sldLayoutId id="2147484591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8" r:id="rId11"/>
    <p:sldLayoutId id="2147484599" r:id="rId12"/>
    <p:sldLayoutId id="2147484600" r:id="rId13"/>
    <p:sldLayoutId id="2147484601" r:id="rId14"/>
    <p:sldLayoutId id="2147484602" r:id="rId15"/>
    <p:sldLayoutId id="2147484603" r:id="rId16"/>
    <p:sldLayoutId id="2147484604" r:id="rId17"/>
    <p:sldLayoutId id="2147484605" r:id="rId18"/>
    <p:sldLayoutId id="2147484606" r:id="rId19"/>
    <p:sldLayoutId id="2147484607" r:id="rId20"/>
    <p:sldLayoutId id="2147484608" r:id="rId21"/>
    <p:sldLayoutId id="2147484609" r:id="rId22"/>
    <p:sldLayoutId id="2147484610" r:id="rId23"/>
    <p:sldLayoutId id="2147484611" r:id="rId24"/>
    <p:sldLayoutId id="2147484612" r:id="rId25"/>
    <p:sldLayoutId id="2147484613" r:id="rId26"/>
    <p:sldLayoutId id="2147484614" r:id="rId27"/>
    <p:sldLayoutId id="2147484615" r:id="rId28"/>
    <p:sldLayoutId id="2147484616" r:id="rId29"/>
    <p:sldLayoutId id="2147484617" r:id="rId30"/>
    <p:sldLayoutId id="2147484618" r:id="rId31"/>
    <p:sldLayoutId id="2147484619" r:id="rId32"/>
    <p:sldLayoutId id="2147484620" r:id="rId33"/>
    <p:sldLayoutId id="2147484621" r:id="rId34"/>
    <p:sldLayoutId id="2147484623" r:id="rId35"/>
    <p:sldLayoutId id="2147484624" r:id="rId36"/>
    <p:sldLayoutId id="2147484625" r:id="rId37"/>
    <p:sldLayoutId id="2147484626" r:id="rId38"/>
    <p:sldLayoutId id="2147484627" r:id="rId39"/>
    <p:sldLayoutId id="2147484628" r:id="rId40"/>
    <p:sldLayoutId id="2147484629" r:id="rId41"/>
    <p:sldLayoutId id="2147484632" r:id="rId42"/>
    <p:sldLayoutId id="2147484633" r:id="rId43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sp/" TargetMode="Externa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3" y="3367053"/>
            <a:ext cx="8383732" cy="1354034"/>
          </a:xfrm>
        </p:spPr>
        <p:txBody>
          <a:bodyPr/>
          <a:lstStyle/>
          <a:p>
            <a:r>
              <a:rPr lang="en-GB" dirty="0"/>
              <a:t>SharePoint Framework M8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3" y="5417074"/>
            <a:ext cx="3805000" cy="508154"/>
          </a:xfrm>
        </p:spPr>
        <p:txBody>
          <a:bodyPr/>
          <a:lstStyle/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Jenkins NS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72033" y="6041044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b="1" dirty="0" err="1"/>
              <a:t>jenkinsns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7E7ACF8-9755-4938-935F-40DDF6D8BA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756" y="-1"/>
            <a:ext cx="5755836" cy="64310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6892" y="440748"/>
            <a:ext cx="4717745" cy="6184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42E03D-8429-4041-ADF2-C50B8C8F24A4}"/>
              </a:ext>
            </a:extLst>
          </p:cNvPr>
          <p:cNvSpPr/>
          <p:nvPr/>
        </p:nvSpPr>
        <p:spPr>
          <a:xfrm>
            <a:off x="971313" y="1819804"/>
            <a:ext cx="4465391" cy="1677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Reusable React controls for your SharePoint Framework solutions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 all controls and usage</a:t>
            </a:r>
          </a:p>
          <a:p>
            <a:pPr lvl="0">
              <a:lnSpc>
                <a:spcPct val="11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231835-8FF7-4A9C-82B8-CE56A443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3411" y="324355"/>
            <a:ext cx="851286" cy="851284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list_4" title="Icon of a checklist">
            <a:extLst>
              <a:ext uri="{FF2B5EF4-FFF2-40B4-BE49-F238E27FC236}">
                <a16:creationId xmlns:a16="http://schemas.microsoft.com/office/drawing/2014/main" id="{989B91EC-A5DE-48E2-AD79-8E8E857264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3092" y="563476"/>
            <a:ext cx="551926" cy="373041"/>
          </a:xfrm>
          <a:custGeom>
            <a:avLst/>
            <a:gdLst>
              <a:gd name="T0" fmla="*/ 90 w 253"/>
              <a:gd name="T1" fmla="*/ 24 h 171"/>
              <a:gd name="T2" fmla="*/ 253 w 253"/>
              <a:gd name="T3" fmla="*/ 24 h 171"/>
              <a:gd name="T4" fmla="*/ 90 w 253"/>
              <a:gd name="T5" fmla="*/ 73 h 171"/>
              <a:gd name="T6" fmla="*/ 253 w 253"/>
              <a:gd name="T7" fmla="*/ 73 h 171"/>
              <a:gd name="T8" fmla="*/ 90 w 253"/>
              <a:gd name="T9" fmla="*/ 121 h 171"/>
              <a:gd name="T10" fmla="*/ 253 w 253"/>
              <a:gd name="T11" fmla="*/ 121 h 171"/>
              <a:gd name="T12" fmla="*/ 90 w 253"/>
              <a:gd name="T13" fmla="*/ 171 h 171"/>
              <a:gd name="T14" fmla="*/ 253 w 253"/>
              <a:gd name="T15" fmla="*/ 171 h 171"/>
              <a:gd name="T16" fmla="*/ 0 w 253"/>
              <a:gd name="T17" fmla="*/ 23 h 171"/>
              <a:gd name="T18" fmla="*/ 17 w 253"/>
              <a:gd name="T19" fmla="*/ 40 h 171"/>
              <a:gd name="T20" fmla="*/ 58 w 253"/>
              <a:gd name="T21" fmla="*/ 0 h 171"/>
              <a:gd name="T22" fmla="*/ 0 w 253"/>
              <a:gd name="T23" fmla="*/ 121 h 171"/>
              <a:gd name="T24" fmla="*/ 17 w 253"/>
              <a:gd name="T25" fmla="*/ 138 h 171"/>
              <a:gd name="T26" fmla="*/ 58 w 253"/>
              <a:gd name="T27" fmla="*/ 9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3" h="171">
                <a:moveTo>
                  <a:pt x="90" y="24"/>
                </a:moveTo>
                <a:lnTo>
                  <a:pt x="253" y="24"/>
                </a:lnTo>
                <a:moveTo>
                  <a:pt x="90" y="73"/>
                </a:moveTo>
                <a:lnTo>
                  <a:pt x="253" y="73"/>
                </a:lnTo>
                <a:moveTo>
                  <a:pt x="90" y="121"/>
                </a:moveTo>
                <a:lnTo>
                  <a:pt x="253" y="121"/>
                </a:lnTo>
                <a:moveTo>
                  <a:pt x="90" y="171"/>
                </a:moveTo>
                <a:lnTo>
                  <a:pt x="253" y="171"/>
                </a:lnTo>
                <a:moveTo>
                  <a:pt x="0" y="23"/>
                </a:moveTo>
                <a:lnTo>
                  <a:pt x="17" y="40"/>
                </a:lnTo>
                <a:lnTo>
                  <a:pt x="58" y="0"/>
                </a:lnTo>
                <a:moveTo>
                  <a:pt x="0" y="121"/>
                </a:moveTo>
                <a:lnTo>
                  <a:pt x="17" y="138"/>
                </a:lnTo>
                <a:lnTo>
                  <a:pt x="58" y="98"/>
                </a:lnTo>
              </a:path>
            </a:pathLst>
          </a:custGeom>
          <a:noFill/>
          <a:ln w="19050" cap="flat">
            <a:solidFill>
              <a:srgbClr val="4C53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>
              <a:solidFill>
                <a:srgbClr val="7030A0"/>
              </a:solidFill>
              <a:latin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A16A1-BC88-4847-A8CA-38EA9D4BF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7497" y="4075055"/>
            <a:ext cx="24883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836">
              <a:solidFill>
                <a:srgbClr val="2F2F2F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5FB61D-4D90-43CF-855C-A620A1779CE9}"/>
              </a:ext>
            </a:extLst>
          </p:cNvPr>
          <p:cNvSpPr/>
          <p:nvPr/>
        </p:nvSpPr>
        <p:spPr>
          <a:xfrm>
            <a:off x="6679754" y="-1"/>
            <a:ext cx="5755837" cy="6431049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AE2CB-D1F5-479C-AF3C-03153A1D93C0}"/>
              </a:ext>
            </a:extLst>
          </p:cNvPr>
          <p:cNvSpPr/>
          <p:nvPr/>
        </p:nvSpPr>
        <p:spPr>
          <a:xfrm>
            <a:off x="883" y="6431048"/>
            <a:ext cx="12434710" cy="563476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78A4E-46B4-45D1-9638-CDB401A85A90}"/>
              </a:ext>
            </a:extLst>
          </p:cNvPr>
          <p:cNvSpPr/>
          <p:nvPr/>
        </p:nvSpPr>
        <p:spPr>
          <a:xfrm>
            <a:off x="799046" y="1175638"/>
            <a:ext cx="2552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 10: PnP Controls</a:t>
            </a:r>
            <a:endParaRPr lang="en-GB" b="1" dirty="0">
              <a:solidFill>
                <a:srgbClr val="7030A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9837C7-9EB5-4900-98B5-09EA77FE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69" y="3854868"/>
            <a:ext cx="2857500" cy="1247775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201309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8"/>
            <a:ext cx="11106150" cy="13509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428" dirty="0"/>
              <a:t>The page context provides standard definitions for common SharePoint objects that need to be shared between the client-side application, web parts, and other components. Typically the data is fetched via REST queries when navigating to a new page, but it can also be preloaded by the web server or filled from a custom application cache.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28" dirty="0"/>
              <a:t>Provides access to information about current context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28" dirty="0"/>
              <a:t>Greatly extended version of _</a:t>
            </a:r>
            <a:r>
              <a:rPr lang="en-US" sz="1428" dirty="0" err="1"/>
              <a:t>spPageContextinfo</a:t>
            </a:r>
            <a:endParaRPr lang="en-US" sz="1428" dirty="0"/>
          </a:p>
          <a:p>
            <a:pPr marL="0" indent="0">
              <a:buNone/>
            </a:pPr>
            <a:endParaRPr lang="en-US" sz="1428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5EED797-6925-4FAA-9982-41FD0AB852D1}"/>
              </a:ext>
            </a:extLst>
          </p:cNvPr>
          <p:cNvGraphicFramePr>
            <a:graphicFrameLocks noGrp="1"/>
          </p:cNvGraphicFramePr>
          <p:nvPr/>
        </p:nvGraphicFramePr>
        <p:xfrm>
          <a:off x="845722" y="2997774"/>
          <a:ext cx="11250452" cy="3450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6824">
                  <a:extLst>
                    <a:ext uri="{9D8B030D-6E8A-4147-A177-3AD203B41FA5}">
                      <a16:colId xmlns:a16="http://schemas.microsoft.com/office/drawing/2014/main" val="1875060567"/>
                    </a:ext>
                  </a:extLst>
                </a:gridCol>
                <a:gridCol w="9963628">
                  <a:extLst>
                    <a:ext uri="{9D8B030D-6E8A-4147-A177-3AD203B41FA5}">
                      <a16:colId xmlns:a16="http://schemas.microsoft.com/office/drawing/2014/main" val="1679406572"/>
                    </a:ext>
                  </a:extLst>
                </a:gridCol>
              </a:tblGrid>
              <a:tr h="310868">
                <a:tc>
                  <a:txBody>
                    <a:bodyPr/>
                    <a:lstStyle/>
                    <a:p>
                      <a:r>
                        <a:rPr lang="en-GB" sz="1400" dirty="0"/>
                        <a:t>Property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Description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254411291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GB" sz="1400" dirty="0" err="1"/>
                        <a:t>aadInfo</a:t>
                      </a:r>
                      <a:endParaRPr lang="en-GB" sz="14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If the current page doesn't have an associated Azure Active Directory tenant, this property will be undefined</a:t>
                      </a:r>
                      <a:endParaRPr lang="en-GB" sz="14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49801832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GB" sz="1400" dirty="0" err="1"/>
                        <a:t>cultureInfo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 provides culture info for the current user of the application</a:t>
                      </a:r>
                      <a:endParaRPr lang="en-GB" sz="14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971503817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GB" sz="1400" dirty="0" err="1"/>
                        <a:t>isInitialized</a:t>
                      </a:r>
                      <a:endParaRPr lang="en-GB" sz="14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whether the </a:t>
                      </a:r>
                      <a:r>
                        <a:rPr lang="en-US" sz="1400" dirty="0" err="1"/>
                        <a:t>PageContext</a:t>
                      </a:r>
                      <a:r>
                        <a:rPr lang="en-US" sz="1400" dirty="0"/>
                        <a:t> has been initialized</a:t>
                      </a:r>
                      <a:endParaRPr lang="en-GB" sz="14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519535802"/>
                  </a:ext>
                </a:extLst>
              </a:tr>
              <a:tr h="528475">
                <a:tc>
                  <a:txBody>
                    <a:bodyPr/>
                    <a:lstStyle/>
                    <a:p>
                      <a:r>
                        <a:rPr lang="en-GB" sz="1400" dirty="0"/>
                        <a:t>list 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Contextual information for the SharePoint list that is hosting the page. If there is no list associated to the current page, this property will be undefined</a:t>
                      </a:r>
                      <a:endParaRPr lang="en-GB" sz="14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585090561"/>
                  </a:ext>
                </a:extLst>
              </a:tr>
              <a:tr h="528475">
                <a:tc>
                  <a:txBody>
                    <a:bodyPr/>
                    <a:lstStyle/>
                    <a:p>
                      <a:r>
                        <a:rPr lang="en-GB" sz="1400" dirty="0" err="1"/>
                        <a:t>listItem</a:t>
                      </a:r>
                      <a:endParaRPr lang="en-GB" sz="14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Contextual information for the SharePoint list item that is hosting the page. If there is no list item associated to the current page, this property will be undefined</a:t>
                      </a:r>
                      <a:endParaRPr lang="en-GB" sz="14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32888212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GB" sz="1400" dirty="0"/>
                        <a:t>site 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Contextual information for the SharePoint site collection ("</a:t>
                      </a:r>
                      <a:r>
                        <a:rPr lang="en-US" sz="1400" dirty="0" err="1"/>
                        <a:t>SPSite</a:t>
                      </a:r>
                      <a:r>
                        <a:rPr lang="en-US" sz="1400" dirty="0"/>
                        <a:t>") that is hosting the page.</a:t>
                      </a:r>
                      <a:endParaRPr lang="en-GB" sz="14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43160718"/>
                  </a:ext>
                </a:extLst>
              </a:tr>
              <a:tr h="528475">
                <a:tc>
                  <a:txBody>
                    <a:bodyPr/>
                    <a:lstStyle/>
                    <a:p>
                      <a:r>
                        <a:rPr lang="en-GB" sz="1400" dirty="0"/>
                        <a:t>user 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 provides contextual information for the SharePoint user that is accessing the page. This class is primarily used with the </a:t>
                      </a:r>
                      <a:r>
                        <a:rPr lang="en-US" sz="1400" dirty="0" err="1"/>
                        <a:t>PageContext</a:t>
                      </a:r>
                      <a:r>
                        <a:rPr lang="en-US" sz="1400" dirty="0"/>
                        <a:t> class.</a:t>
                      </a:r>
                      <a:endParaRPr lang="en-GB" sz="14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877286227"/>
                  </a:ext>
                </a:extLst>
              </a:tr>
              <a:tr h="310868">
                <a:tc>
                  <a:txBody>
                    <a:bodyPr/>
                    <a:lstStyle/>
                    <a:p>
                      <a:r>
                        <a:rPr lang="en-GB" sz="1400" dirty="0"/>
                        <a:t>web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Contextual information for the SharePoint site ("</a:t>
                      </a:r>
                      <a:r>
                        <a:rPr lang="en-US" sz="1400" dirty="0" err="1"/>
                        <a:t>SPWeb</a:t>
                      </a:r>
                      <a:r>
                        <a:rPr lang="en-US" sz="1400" dirty="0"/>
                        <a:t>") that is hosting the page.</a:t>
                      </a:r>
                      <a:endParaRPr lang="en-GB" sz="14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505515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24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99FE72-3146-450B-867A-B77CB0968CFA}"/>
              </a:ext>
            </a:extLst>
          </p:cNvPr>
          <p:cNvSpPr/>
          <p:nvPr/>
        </p:nvSpPr>
        <p:spPr>
          <a:xfrm>
            <a:off x="357204" y="4670606"/>
            <a:ext cx="426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Create a SPFx webpart with PnP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79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C4479B-B941-430E-B8EC-92EFEE71F7F6}"/>
              </a:ext>
            </a:extLst>
          </p:cNvPr>
          <p:cNvSpPr/>
          <p:nvPr/>
        </p:nvSpPr>
        <p:spPr bwMode="auto">
          <a:xfrm>
            <a:off x="0" y="1149177"/>
            <a:ext cx="12436475" cy="58453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E2AC4C-2CE3-4C41-8266-082C3C310C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49177"/>
            <a:ext cx="11533187" cy="439287"/>
          </a:xfrm>
        </p:spPr>
        <p:txBody>
          <a:bodyPr/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GB" sz="1600" dirty="0">
                <a:hlinkClick r:id="rId2"/>
              </a:rPr>
              <a:t>https://pnp.github.io/pnpjs/sp/</a:t>
            </a:r>
            <a:endParaRPr lang="en-US" sz="1600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BE7800-0FFE-457D-A966-800D6F06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466"/>
            <a:ext cx="11533187" cy="747897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827387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0f32b589-041a-4b5d-9ecb-546b576e7a4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342</Words>
  <Application>Microsoft Office PowerPoint</Application>
  <PresentationFormat>Custom</PresentationFormat>
  <Paragraphs>42</Paragraphs>
  <Slides>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Proxima Nova Semibold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365 PPT Template - 2017</vt:lpstr>
      <vt:lpstr>1_Office 365 PPT Template - 2017</vt:lpstr>
      <vt:lpstr>1_Office Theme</vt:lpstr>
      <vt:lpstr>Acrobat Document</vt:lpstr>
      <vt:lpstr>SharePoint Framework M8</vt:lpstr>
      <vt:lpstr>Agenda</vt:lpstr>
      <vt:lpstr>Page Context</vt:lpstr>
      <vt:lpstr>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Framework M3 &amp; M4</dc:title>
  <dc:creator>Jenkins</dc:creator>
  <cp:lastModifiedBy>Jenkins</cp:lastModifiedBy>
  <cp:revision>140</cp:revision>
  <dcterms:created xsi:type="dcterms:W3CDTF">2020-06-20T06:26:35Z</dcterms:created>
  <dcterms:modified xsi:type="dcterms:W3CDTF">2020-08-07T19:26:10Z</dcterms:modified>
</cp:coreProperties>
</file>